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7562850" cy="10688638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Arial Black" panose="020B0A04020102020204" pitchFamily="34" charset="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000000"/>
          </p15:clr>
        </p15:guide>
        <p15:guide id="2" pos="2382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5" autoAdjust="0"/>
    <p:restoredTop sz="94660"/>
  </p:normalViewPr>
  <p:slideViewPr>
    <p:cSldViewPr snapToGrid="0">
      <p:cViewPr varScale="1">
        <p:scale>
          <a:sx n="69" d="100"/>
          <a:sy n="69" d="100"/>
        </p:scale>
        <p:origin x="3234" y="78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40158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Més</a:t>
            </a:r>
            <a:r>
              <a:rPr lang="en-US" dirty="0"/>
              <a:t> </a:t>
            </a:r>
            <a:r>
              <a:rPr lang="en-US" dirty="0" err="1"/>
              <a:t>informació</a:t>
            </a:r>
            <a:r>
              <a:rPr lang="en-US" dirty="0"/>
              <a:t>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Punt de </a:t>
            </a:r>
            <a:r>
              <a:rPr lang="en-US" dirty="0" err="1"/>
              <a:t>Voluntariat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Cases </a:t>
            </a:r>
            <a:r>
              <a:rPr lang="en-US" dirty="0" err="1"/>
              <a:t>d’en</a:t>
            </a:r>
            <a:r>
              <a:rPr lang="en-US" dirty="0"/>
              <a:t> </a:t>
            </a:r>
            <a:r>
              <a:rPr lang="en-US" dirty="0" err="1"/>
              <a:t>Puig</a:t>
            </a:r>
            <a:r>
              <a:rPr lang="en-US" dirty="0"/>
              <a:t>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Pl.Agricultura</a:t>
            </a:r>
            <a:r>
              <a:rPr lang="en-US" dirty="0"/>
              <a:t>, 4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93 379 00 50</a:t>
            </a:r>
            <a:endParaRPr dirty="0"/>
          </a:p>
        </p:txBody>
      </p:sp>
      <p:sp>
        <p:nvSpPr>
          <p:cNvPr id="113" name="Google Shape;11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225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Més</a:t>
            </a:r>
            <a:r>
              <a:rPr lang="en-US" dirty="0"/>
              <a:t> </a:t>
            </a:r>
            <a:r>
              <a:rPr lang="en-US" dirty="0" err="1"/>
              <a:t>informació</a:t>
            </a:r>
            <a:r>
              <a:rPr lang="en-US" dirty="0"/>
              <a:t>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Punt de </a:t>
            </a:r>
            <a:r>
              <a:rPr lang="en-US" dirty="0" err="1"/>
              <a:t>Voluntariat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Cases </a:t>
            </a:r>
            <a:r>
              <a:rPr lang="en-US" dirty="0" err="1"/>
              <a:t>d’en</a:t>
            </a:r>
            <a:r>
              <a:rPr lang="en-US" dirty="0"/>
              <a:t> </a:t>
            </a:r>
            <a:r>
              <a:rPr lang="en-US" dirty="0" err="1"/>
              <a:t>Puig</a:t>
            </a:r>
            <a:r>
              <a:rPr lang="en-US" dirty="0"/>
              <a:t>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Pl.Agricultura</a:t>
            </a:r>
            <a:r>
              <a:rPr lang="en-US" dirty="0"/>
              <a:t>, 4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93 379 00 50</a:t>
            </a:r>
            <a:endParaRPr dirty="0"/>
          </a:p>
        </p:txBody>
      </p:sp>
      <p:sp>
        <p:nvSpPr>
          <p:cNvPr id="113" name="Google Shape;11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3184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a-ES" dirty="0" smtClean="0"/>
              <a:t>Més informació:</a:t>
            </a:r>
            <a:r>
              <a:rPr lang="ca-ES" baseline="0" dirty="0" smtClean="0"/>
              <a:t> </a:t>
            </a:r>
          </a:p>
          <a:p>
            <a:r>
              <a:rPr lang="ca-ES" baseline="0" dirty="0" smtClean="0"/>
              <a:t>Punt de Voluntariat</a:t>
            </a:r>
          </a:p>
          <a:p>
            <a:r>
              <a:rPr lang="ca-ES" baseline="0" dirty="0" smtClean="0"/>
              <a:t>Cases d’en Puig:</a:t>
            </a:r>
          </a:p>
          <a:p>
            <a:r>
              <a:rPr lang="ca-ES" baseline="0" dirty="0" err="1" smtClean="0"/>
              <a:t>Pl.Agricultura</a:t>
            </a:r>
            <a:r>
              <a:rPr lang="ca-ES" baseline="0" dirty="0" smtClean="0"/>
              <a:t>, 4</a:t>
            </a:r>
          </a:p>
          <a:p>
            <a:r>
              <a:rPr lang="ca-ES" baseline="0" dirty="0" smtClean="0"/>
              <a:t>93 379 00 50</a:t>
            </a:r>
            <a:endParaRPr lang="ca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AE34F-18C0-4993-A742-3DD65F638F3C}" type="slidenum">
              <a:rPr lang="ca-ES" smtClean="0"/>
              <a:pPr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68772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378142" y="2494016"/>
            <a:ext cx="3340259" cy="705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3844449" y="2494016"/>
            <a:ext cx="3340259" cy="705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378143" y="3389684"/>
            <a:ext cx="3341572" cy="6158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3841823" y="2392573"/>
            <a:ext cx="3342885" cy="997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3841823" y="3389684"/>
            <a:ext cx="3342885" cy="6158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2956864" y="425567"/>
            <a:ext cx="4227843" cy="912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378143" y="2236697"/>
            <a:ext cx="2488126" cy="731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482372" y="955049"/>
            <a:ext cx="4537710" cy="641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482372" y="8365344"/>
            <a:ext cx="4537710" cy="1254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54422" y="2617737"/>
            <a:ext cx="7054007" cy="680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1773896" y="4137212"/>
            <a:ext cx="9119981" cy="1701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-1692409" y="2498595"/>
            <a:ext cx="9119981" cy="4978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/>
        </p:nvSpPr>
        <p:spPr>
          <a:xfrm>
            <a:off x="286331" y="7559659"/>
            <a:ext cx="6990184" cy="1015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2200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Anima’t a format part del LECXIT compartint estones de lectura amb </a:t>
            </a:r>
            <a:r>
              <a:rPr lang="ca-ES" sz="220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els infants!</a:t>
            </a:r>
            <a:r>
              <a:rPr lang="en-US" sz="240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600" dirty="0"/>
          </a:p>
        </p:txBody>
      </p:sp>
      <p:pic>
        <p:nvPicPr>
          <p:cNvPr id="118" name="Google Shape;118;p15" descr="LECXIT_logo_horitzonta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550" y="9433733"/>
            <a:ext cx="2285999" cy="57198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2155948" y="8760860"/>
            <a:ext cx="3250951" cy="61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Més</a:t>
            </a:r>
            <a:r>
              <a:rPr lang="en-US" sz="14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a-ES" sz="14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</a:t>
            </a:r>
            <a:r>
              <a:rPr lang="en-US" sz="14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dirty="0" smtClean="0">
                <a:solidFill>
                  <a:srgbClr val="FF0000"/>
                </a:solidFill>
                <a:sym typeface="Arial"/>
              </a:rPr>
              <a:t>XXX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5"/>
          <p:cNvPicPr preferRelativeResize="0"/>
          <p:nvPr/>
        </p:nvPicPr>
        <p:blipFill rotWithShape="1">
          <a:blip r:embed="rId4">
            <a:alphaModFix/>
          </a:blip>
          <a:srcRect b="13307"/>
          <a:stretch/>
        </p:blipFill>
        <p:spPr>
          <a:xfrm>
            <a:off x="125589" y="285294"/>
            <a:ext cx="7311668" cy="7088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5" descr="LECXIT_logo_horitzonta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870" y="9692813"/>
            <a:ext cx="2285999" cy="57198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2794869" y="9692813"/>
            <a:ext cx="2374721" cy="792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ca-ES" b="1" dirty="0" smtClean="0"/>
              <a:t>Més</a:t>
            </a:r>
            <a:r>
              <a:rPr lang="en-US" b="1" dirty="0" smtClean="0"/>
              <a:t> </a:t>
            </a:r>
            <a:r>
              <a:rPr lang="ca-ES" b="1" dirty="0" smtClean="0"/>
              <a:t>informació</a:t>
            </a:r>
            <a:r>
              <a:rPr lang="en-US" b="1" dirty="0" smtClean="0"/>
              <a:t>: </a:t>
            </a:r>
            <a:endParaRPr dirty="0"/>
          </a:p>
          <a:p>
            <a:pPr algn="ctr"/>
            <a:r>
              <a:rPr lang="es-ES" b="1" dirty="0" smtClean="0">
                <a:solidFill>
                  <a:srgbClr val="FF0000"/>
                </a:solidFill>
              </a:rPr>
              <a:t>XXX</a:t>
            </a:r>
            <a:endParaRPr dirty="0">
              <a:solidFill>
                <a:srgbClr val="FF0000"/>
              </a:solidFill>
            </a:endParaRPr>
          </a:p>
          <a:p>
            <a:endParaRPr lang="ca-E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3"/>
          <a:stretch/>
        </p:blipFill>
        <p:spPr>
          <a:xfrm>
            <a:off x="0" y="0"/>
            <a:ext cx="7562850" cy="938784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929640" y="7878333"/>
            <a:ext cx="5989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200" b="1" dirty="0" smtClean="0">
                <a:solidFill>
                  <a:srgbClr val="FFFFFF"/>
                </a:solidFill>
              </a:rPr>
              <a:t>Fent voluntariat LECXIT podràs participar en l’educació de nens i nenes a través del màgic món de la lectura!</a:t>
            </a:r>
            <a:endParaRPr lang="ca-ES" sz="22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48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354723" y="6839953"/>
            <a:ext cx="6668814" cy="1015663"/>
          </a:xfrm>
          <a:prstGeom prst="rect">
            <a:avLst/>
          </a:prstGeom>
          <a:noFill/>
          <a:ln>
            <a:solidFill>
              <a:schemeClr val="bg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Fent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voluntariat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al LECXIT </a:t>
            </a:r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podràs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participar en </a:t>
            </a:r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l’educació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dels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nens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i nenes a través del </a:t>
            </a:r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màgic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s-ES_tradnl" sz="2000" dirty="0" err="1" smtClean="0">
                <a:latin typeface="Arial Black" pitchFamily="34" charset="0"/>
                <a:cs typeface="Arial" pitchFamily="34" charset="0"/>
              </a:rPr>
              <a:t>món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 de la lectura!</a:t>
            </a:r>
          </a:p>
        </p:txBody>
      </p:sp>
      <p:pic>
        <p:nvPicPr>
          <p:cNvPr id="5" name="4 Imagen" descr="SUPERHEROIS - Poster A3_lexcit (cercle amb text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48" y="647051"/>
            <a:ext cx="6873766" cy="6069059"/>
          </a:xfrm>
          <a:prstGeom prst="rect">
            <a:avLst/>
          </a:prstGeom>
        </p:spPr>
      </p:pic>
      <p:pic>
        <p:nvPicPr>
          <p:cNvPr id="9" name="8 Imagen" descr="LECXIT_logo_horitzont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131" y="9195707"/>
            <a:ext cx="2285999" cy="571984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2158248" y="7981610"/>
            <a:ext cx="325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>
                <a:latin typeface="Arial" pitchFamily="34" charset="0"/>
                <a:cs typeface="Arial" pitchFamily="34" charset="0"/>
              </a:rPr>
              <a:t>Més informació: </a:t>
            </a:r>
          </a:p>
          <a:p>
            <a:endParaRPr lang="ca-ES" dirty="0"/>
          </a:p>
        </p:txBody>
      </p:sp>
      <p:sp>
        <p:nvSpPr>
          <p:cNvPr id="14" name="13 Rectángulo"/>
          <p:cNvSpPr/>
          <p:nvPr/>
        </p:nvSpPr>
        <p:spPr>
          <a:xfrm>
            <a:off x="441435" y="6754329"/>
            <a:ext cx="6684579" cy="2317534"/>
          </a:xfrm>
          <a:prstGeom prst="rect">
            <a:avLst/>
          </a:prstGeom>
          <a:noFill/>
          <a:ln cmpd="sng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3349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441434" y="647052"/>
            <a:ext cx="6668814" cy="7755969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s-ES_tradnl" sz="8000" i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POSA LA IMATGE I TEXT PER LA DIFUSIÓ QUE </a:t>
            </a:r>
            <a:r>
              <a:rPr lang="es-ES_tradnl" sz="8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NECESSITIS</a:t>
            </a:r>
            <a:endParaRPr lang="es-ES_tradnl" sz="72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ES_tradnl" dirty="0"/>
          </a:p>
        </p:txBody>
      </p:sp>
      <p:pic>
        <p:nvPicPr>
          <p:cNvPr id="8" name="7 Imagen" descr="ilÂ·lustracio_08.png"/>
          <p:cNvPicPr>
            <a:picLocks noChangeAspect="1"/>
          </p:cNvPicPr>
          <p:nvPr/>
        </p:nvPicPr>
        <p:blipFill>
          <a:blip r:embed="rId2"/>
          <a:srcRect t="3153" b="8963"/>
          <a:stretch>
            <a:fillRect/>
          </a:stretch>
        </p:blipFill>
        <p:spPr>
          <a:xfrm>
            <a:off x="441434" y="647052"/>
            <a:ext cx="6684581" cy="6151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1" name="10 CuadroTexto"/>
          <p:cNvSpPr txBox="1"/>
          <p:nvPr/>
        </p:nvSpPr>
        <p:spPr>
          <a:xfrm>
            <a:off x="441434" y="7004207"/>
            <a:ext cx="6668814" cy="492443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600" dirty="0" err="1">
                <a:latin typeface="Arial Black" pitchFamily="34" charset="0"/>
                <a:cs typeface="Arial" pitchFamily="34" charset="0"/>
              </a:rPr>
              <a:t>Vols</a:t>
            </a:r>
            <a:r>
              <a:rPr lang="es-ES_tradnl" sz="2600" dirty="0">
                <a:latin typeface="Arial Black" pitchFamily="34" charset="0"/>
                <a:cs typeface="Arial" pitchFamily="34" charset="0"/>
              </a:rPr>
              <a:t> </a:t>
            </a:r>
            <a:r>
              <a:rPr lang="es-ES_tradnl" sz="2600" dirty="0" err="1">
                <a:latin typeface="Arial Black" pitchFamily="34" charset="0"/>
                <a:cs typeface="Arial" pitchFamily="34" charset="0"/>
              </a:rPr>
              <a:t>fer</a:t>
            </a:r>
            <a:r>
              <a:rPr lang="es-ES_tradnl" sz="2600" dirty="0">
                <a:latin typeface="Arial Black" pitchFamily="34" charset="0"/>
                <a:cs typeface="Arial" pitchFamily="34" charset="0"/>
              </a:rPr>
              <a:t> </a:t>
            </a:r>
            <a:r>
              <a:rPr lang="es-ES_tradnl" sz="2600" dirty="0" err="1">
                <a:latin typeface="Arial Black" pitchFamily="34" charset="0"/>
                <a:cs typeface="Arial" pitchFamily="34" charset="0"/>
              </a:rPr>
              <a:t>voluntariat</a:t>
            </a:r>
            <a:r>
              <a:rPr lang="es-ES_tradnl" sz="2600" dirty="0">
                <a:latin typeface="Arial Black" pitchFamily="34" charset="0"/>
                <a:cs typeface="Arial" pitchFamily="34" charset="0"/>
              </a:rPr>
              <a:t> al LECXIT?</a:t>
            </a:r>
          </a:p>
        </p:txBody>
      </p:sp>
      <p:pic>
        <p:nvPicPr>
          <p:cNvPr id="12" name="11 Imagen" descr="LECXIT_logo_horitzont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346" y="9267935"/>
            <a:ext cx="2482669" cy="621193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524890" y="8652382"/>
            <a:ext cx="32509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b="1" dirty="0" smtClean="0">
                <a:latin typeface="Arial" pitchFamily="34" charset="0"/>
                <a:cs typeface="Arial" pitchFamily="34" charset="0"/>
              </a:rPr>
              <a:t>Més informació: 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36306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139</Words>
  <Application>Microsoft Office PowerPoint</Application>
  <PresentationFormat>Personalizado</PresentationFormat>
  <Paragraphs>29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Arial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Fátima Aviles</dc:creator>
  <cp:lastModifiedBy>Fátima Aviles</cp:lastModifiedBy>
  <cp:revision>5</cp:revision>
  <dcterms:modified xsi:type="dcterms:W3CDTF">2020-09-16T12:57:56Z</dcterms:modified>
</cp:coreProperties>
</file>