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wholeTbl>
    <a:band2H>
      <a:tcTxStyle b="def" i="def"/>
      <a:tcStyle>
        <a:tcBdr/>
        <a:fill>
          <a:solidFill>
            <a:srgbClr val="FFFFFF"/>
          </a:solidFill>
        </a:fill>
      </a:tcStyle>
    </a:band2H>
    <a:firstCo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Col>
    <a:lastRow>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Shape 109"/>
          <p:cNvSpPr/>
          <p:nvPr>
            <p:ph type="sldImg"/>
          </p:nvPr>
        </p:nvSpPr>
        <p:spPr>
          <a:xfrm>
            <a:off x="1143000" y="685800"/>
            <a:ext cx="4572000" cy="3429000"/>
          </a:xfrm>
          <a:prstGeom prst="rect">
            <a:avLst/>
          </a:prstGeom>
        </p:spPr>
        <p:txBody>
          <a:bodyPr/>
          <a:lstStyle/>
          <a:p>
            <a:pPr/>
          </a:p>
        </p:txBody>
      </p:sp>
      <p:sp>
        <p:nvSpPr>
          <p:cNvPr id="110" name="Shape 11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Diapositiva de título">
    <p:spTree>
      <p:nvGrpSpPr>
        <p:cNvPr id="1" name=""/>
        <p:cNvGrpSpPr/>
        <p:nvPr/>
      </p:nvGrpSpPr>
      <p:grpSpPr>
        <a:xfrm>
          <a:off x="0" y="0"/>
          <a:ext cx="0" cy="0"/>
          <a:chOff x="0" y="0"/>
          <a:chExt cx="0" cy="0"/>
        </a:xfrm>
      </p:grpSpPr>
      <p:sp>
        <p:nvSpPr>
          <p:cNvPr id="11" name="Texto del título"/>
          <p:cNvSpPr/>
          <p:nvPr>
            <p:ph type="title"/>
          </p:nvPr>
        </p:nvSpPr>
        <p:spPr>
          <a:xfrm>
            <a:off x="1524000" y="1122362"/>
            <a:ext cx="9144000" cy="2387601"/>
          </a:xfrm>
          <a:prstGeom prst="rect">
            <a:avLst/>
          </a:prstGeom>
        </p:spPr>
        <p:txBody>
          <a:bodyPr anchor="b"/>
          <a:lstStyle>
            <a:lvl1pPr algn="ctr">
              <a:defRPr sz="6000">
                <a:solidFill>
                  <a:srgbClr val="000000"/>
                </a:solidFill>
                <a:latin typeface="Calibri Light"/>
                <a:ea typeface="Calibri Light"/>
                <a:cs typeface="Calibri Light"/>
                <a:sym typeface="Calibri Light"/>
              </a:defRPr>
            </a:lvl1pPr>
          </a:lstStyle>
          <a:p>
            <a:pPr/>
            <a:r>
              <a:t>Texto del título</a:t>
            </a:r>
          </a:p>
        </p:txBody>
      </p:sp>
      <p:sp>
        <p:nvSpPr>
          <p:cNvPr id="12" name="Nivel de texto 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Nivel de texto 1</a:t>
            </a:r>
          </a:p>
          <a:p>
            <a:pPr lvl="1"/>
            <a:r>
              <a:t>Nivel de texto 2</a:t>
            </a:r>
          </a:p>
          <a:p>
            <a:pPr lvl="2"/>
            <a:r>
              <a:t>Nivel de texto 3</a:t>
            </a:r>
          </a:p>
          <a:p>
            <a:pPr lvl="3"/>
            <a:r>
              <a:t>Nivel de texto 4</a:t>
            </a:r>
          </a:p>
          <a:p>
            <a:pPr lvl="4"/>
            <a:r>
              <a:t>Nivel de texto 5</a:t>
            </a:r>
          </a:p>
        </p:txBody>
      </p:sp>
      <p:sp>
        <p:nvSpPr>
          <p:cNvPr id="13" name="Número de diapositiva"/>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ítulo y objetos">
    <p:spTree>
      <p:nvGrpSpPr>
        <p:cNvPr id="1" name=""/>
        <p:cNvGrpSpPr/>
        <p:nvPr/>
      </p:nvGrpSpPr>
      <p:grpSpPr>
        <a:xfrm>
          <a:off x="0" y="0"/>
          <a:ext cx="0" cy="0"/>
          <a:chOff x="0" y="0"/>
          <a:chExt cx="0" cy="0"/>
        </a:xfrm>
      </p:grpSpPr>
      <p:sp>
        <p:nvSpPr>
          <p:cNvPr id="20" name="Texto del título"/>
          <p:cNvSpPr/>
          <p:nvPr>
            <p:ph type="title"/>
          </p:nvPr>
        </p:nvSpPr>
        <p:spPr>
          <a:prstGeom prst="rect">
            <a:avLst/>
          </a:prstGeom>
        </p:spPr>
        <p:txBody>
          <a:bodyPr/>
          <a:lstStyle/>
          <a:p>
            <a:pPr/>
            <a:r>
              <a:t>Texto del título</a:t>
            </a:r>
          </a:p>
        </p:txBody>
      </p:sp>
      <p:sp>
        <p:nvSpPr>
          <p:cNvPr id="21" name="Nivel de texto 1…"/>
          <p:cNvSpPr/>
          <p:nvPr>
            <p:ph type="body" idx="1"/>
          </p:nvPr>
        </p:nvSpPr>
        <p:spPr>
          <a:prstGeom prst="rect">
            <a:avLst/>
          </a:prstGeom>
        </p:spPr>
        <p:txBody>
          <a:bodyPr/>
          <a:lstStyle/>
          <a:p>
            <a:pPr/>
            <a:r>
              <a:t>Nivel de texto 1</a:t>
            </a:r>
          </a:p>
          <a:p>
            <a:pPr lvl="1"/>
            <a:r>
              <a:t>Nivel de texto 2</a:t>
            </a:r>
          </a:p>
          <a:p>
            <a:pPr lvl="2"/>
            <a:r>
              <a:t>Nivel de texto 3</a:t>
            </a:r>
          </a:p>
          <a:p>
            <a:pPr lvl="3"/>
            <a:r>
              <a:t>Nivel de texto 4</a:t>
            </a:r>
          </a:p>
          <a:p>
            <a:pPr lvl="4"/>
            <a:r>
              <a:t>Nivel de texto 5</a:t>
            </a:r>
          </a:p>
        </p:txBody>
      </p:sp>
      <p:sp>
        <p:nvSpPr>
          <p:cNvPr id="22" name="Número de diapositiva"/>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Encabezado de sección">
    <p:spTree>
      <p:nvGrpSpPr>
        <p:cNvPr id="1" name=""/>
        <p:cNvGrpSpPr/>
        <p:nvPr/>
      </p:nvGrpSpPr>
      <p:grpSpPr>
        <a:xfrm>
          <a:off x="0" y="0"/>
          <a:ext cx="0" cy="0"/>
          <a:chOff x="0" y="0"/>
          <a:chExt cx="0" cy="0"/>
        </a:xfrm>
      </p:grpSpPr>
      <p:sp>
        <p:nvSpPr>
          <p:cNvPr id="29" name="Texto del título"/>
          <p:cNvSpPr/>
          <p:nvPr>
            <p:ph type="title"/>
          </p:nvPr>
        </p:nvSpPr>
        <p:spPr>
          <a:xfrm>
            <a:off x="831850" y="1709738"/>
            <a:ext cx="10515600" cy="2852737"/>
          </a:xfrm>
          <a:prstGeom prst="rect">
            <a:avLst/>
          </a:prstGeom>
        </p:spPr>
        <p:txBody>
          <a:bodyPr anchor="b"/>
          <a:lstStyle>
            <a:lvl1pPr>
              <a:defRPr sz="6000">
                <a:solidFill>
                  <a:srgbClr val="000000"/>
                </a:solidFill>
                <a:latin typeface="Calibri Light"/>
                <a:ea typeface="Calibri Light"/>
                <a:cs typeface="Calibri Light"/>
                <a:sym typeface="Calibri Light"/>
              </a:defRPr>
            </a:lvl1pPr>
          </a:lstStyle>
          <a:p>
            <a:pPr/>
            <a:r>
              <a:t>Texto del título</a:t>
            </a:r>
          </a:p>
        </p:txBody>
      </p:sp>
      <p:sp>
        <p:nvSpPr>
          <p:cNvPr id="30" name="Nivel de texto 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a:r>
              <a:t>Nivel de texto 1</a:t>
            </a:r>
          </a:p>
          <a:p>
            <a:pPr lvl="1"/>
            <a:r>
              <a:t>Nivel de texto 2</a:t>
            </a:r>
          </a:p>
          <a:p>
            <a:pPr lvl="2"/>
            <a:r>
              <a:t>Nivel de texto 3</a:t>
            </a:r>
          </a:p>
          <a:p>
            <a:pPr lvl="3"/>
            <a:r>
              <a:t>Nivel de texto 4</a:t>
            </a:r>
          </a:p>
          <a:p>
            <a:pPr lvl="4"/>
            <a:r>
              <a:t>Nivel de texto 5</a:t>
            </a:r>
          </a:p>
        </p:txBody>
      </p:sp>
      <p:sp>
        <p:nvSpPr>
          <p:cNvPr id="31" name="Número de diapositiva"/>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Dos objetos">
    <p:spTree>
      <p:nvGrpSpPr>
        <p:cNvPr id="1" name=""/>
        <p:cNvGrpSpPr/>
        <p:nvPr/>
      </p:nvGrpSpPr>
      <p:grpSpPr>
        <a:xfrm>
          <a:off x="0" y="0"/>
          <a:ext cx="0" cy="0"/>
          <a:chOff x="0" y="0"/>
          <a:chExt cx="0" cy="0"/>
        </a:xfrm>
      </p:grpSpPr>
      <p:sp>
        <p:nvSpPr>
          <p:cNvPr id="38" name="Texto del título"/>
          <p:cNvSpPr/>
          <p:nvPr>
            <p:ph type="title"/>
          </p:nvPr>
        </p:nvSpPr>
        <p:spPr>
          <a:prstGeom prst="rect">
            <a:avLst/>
          </a:prstGeom>
        </p:spPr>
        <p:txBody>
          <a:bodyPr/>
          <a:lstStyle/>
          <a:p>
            <a:pPr/>
            <a:r>
              <a:t>Texto del título</a:t>
            </a:r>
          </a:p>
        </p:txBody>
      </p:sp>
      <p:sp>
        <p:nvSpPr>
          <p:cNvPr id="39" name="Nivel de texto 1…"/>
          <p:cNvSpPr/>
          <p:nvPr>
            <p:ph type="body" sz="half" idx="1"/>
          </p:nvPr>
        </p:nvSpPr>
        <p:spPr>
          <a:xfrm>
            <a:off x="838200" y="1825625"/>
            <a:ext cx="5181600" cy="4351338"/>
          </a:xfrm>
          <a:prstGeom prst="rect">
            <a:avLst/>
          </a:prstGeom>
        </p:spPr>
        <p:txBody>
          <a:bodyPr/>
          <a:lstStyle/>
          <a:p>
            <a:pPr/>
            <a:r>
              <a:t>Nivel de texto 1</a:t>
            </a:r>
          </a:p>
          <a:p>
            <a:pPr lvl="1"/>
            <a:r>
              <a:t>Nivel de texto 2</a:t>
            </a:r>
          </a:p>
          <a:p>
            <a:pPr lvl="2"/>
            <a:r>
              <a:t>Nivel de texto 3</a:t>
            </a:r>
          </a:p>
          <a:p>
            <a:pPr lvl="3"/>
            <a:r>
              <a:t>Nivel de texto 4</a:t>
            </a:r>
          </a:p>
          <a:p>
            <a:pPr lvl="4"/>
            <a:r>
              <a:t>Nivel de texto 5</a:t>
            </a:r>
          </a:p>
        </p:txBody>
      </p:sp>
      <p:sp>
        <p:nvSpPr>
          <p:cNvPr id="40" name="Número de diapositiva"/>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Comparación">
    <p:spTree>
      <p:nvGrpSpPr>
        <p:cNvPr id="1" name=""/>
        <p:cNvGrpSpPr/>
        <p:nvPr/>
      </p:nvGrpSpPr>
      <p:grpSpPr>
        <a:xfrm>
          <a:off x="0" y="0"/>
          <a:ext cx="0" cy="0"/>
          <a:chOff x="0" y="0"/>
          <a:chExt cx="0" cy="0"/>
        </a:xfrm>
      </p:grpSpPr>
      <p:sp>
        <p:nvSpPr>
          <p:cNvPr id="47" name="Texto del título"/>
          <p:cNvSpPr/>
          <p:nvPr>
            <p:ph type="title"/>
          </p:nvPr>
        </p:nvSpPr>
        <p:spPr>
          <a:xfrm>
            <a:off x="839787" y="365125"/>
            <a:ext cx="10515601" cy="1325563"/>
          </a:xfrm>
          <a:prstGeom prst="rect">
            <a:avLst/>
          </a:prstGeom>
        </p:spPr>
        <p:txBody>
          <a:bodyPr/>
          <a:lstStyle/>
          <a:p>
            <a:pPr/>
            <a:r>
              <a:t>Texto del título</a:t>
            </a:r>
          </a:p>
        </p:txBody>
      </p:sp>
      <p:sp>
        <p:nvSpPr>
          <p:cNvPr id="48" name="Nivel de texto 1…"/>
          <p:cNvSpPr/>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Nivel de texto 1</a:t>
            </a:r>
          </a:p>
          <a:p>
            <a:pPr lvl="1"/>
            <a:r>
              <a:t>Nivel de texto 2</a:t>
            </a:r>
          </a:p>
          <a:p>
            <a:pPr lvl="2"/>
            <a:r>
              <a:t>Nivel de texto 3</a:t>
            </a:r>
          </a:p>
          <a:p>
            <a:pPr lvl="3"/>
            <a:r>
              <a:t>Nivel de texto 4</a:t>
            </a:r>
          </a:p>
          <a:p>
            <a:pPr lvl="4"/>
            <a:r>
              <a:t>Nivel de texto 5</a:t>
            </a:r>
          </a:p>
        </p:txBody>
      </p:sp>
      <p:sp>
        <p:nvSpPr>
          <p:cNvPr id="49" name="Marcador de texto 4"/>
          <p:cNvSpPr/>
          <p:nvPr>
            <p:ph type="body" sz="quarter" idx="13"/>
          </p:nvPr>
        </p:nvSpPr>
        <p:spPr>
          <a:xfrm>
            <a:off x="6172200" y="1681163"/>
            <a:ext cx="5183188" cy="823913"/>
          </a:xfrm>
          <a:prstGeom prst="rect">
            <a:avLst/>
          </a:prstGeom>
        </p:spPr>
        <p:txBody>
          <a:bodyPr anchor="b"/>
          <a:lstStyle/>
          <a:p>
            <a:pPr marL="0" indent="0">
              <a:buSzTx/>
              <a:buFontTx/>
              <a:buNone/>
              <a:defRPr b="1" sz="2400"/>
            </a:pPr>
          </a:p>
        </p:txBody>
      </p:sp>
      <p:sp>
        <p:nvSpPr>
          <p:cNvPr id="50" name="Número de diapositiva"/>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Solo el título">
    <p:spTree>
      <p:nvGrpSpPr>
        <p:cNvPr id="1" name=""/>
        <p:cNvGrpSpPr/>
        <p:nvPr/>
      </p:nvGrpSpPr>
      <p:grpSpPr>
        <a:xfrm>
          <a:off x="0" y="0"/>
          <a:ext cx="0" cy="0"/>
          <a:chOff x="0" y="0"/>
          <a:chExt cx="0" cy="0"/>
        </a:xfrm>
      </p:grpSpPr>
      <p:sp>
        <p:nvSpPr>
          <p:cNvPr id="57" name="Texto del título"/>
          <p:cNvSpPr/>
          <p:nvPr>
            <p:ph type="title"/>
          </p:nvPr>
        </p:nvSpPr>
        <p:spPr>
          <a:prstGeom prst="rect">
            <a:avLst/>
          </a:prstGeom>
        </p:spPr>
        <p:txBody>
          <a:bodyPr/>
          <a:lstStyle/>
          <a:p>
            <a:pPr/>
            <a:r>
              <a:t>Texto del título</a:t>
            </a:r>
          </a:p>
        </p:txBody>
      </p:sp>
      <p:sp>
        <p:nvSpPr>
          <p:cNvPr id="58" name="Número de diapositiva"/>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En blanco">
    <p:spTree>
      <p:nvGrpSpPr>
        <p:cNvPr id="1" name=""/>
        <p:cNvGrpSpPr/>
        <p:nvPr/>
      </p:nvGrpSpPr>
      <p:grpSpPr>
        <a:xfrm>
          <a:off x="0" y="0"/>
          <a:ext cx="0" cy="0"/>
          <a:chOff x="0" y="0"/>
          <a:chExt cx="0" cy="0"/>
        </a:xfrm>
      </p:grpSpPr>
      <p:sp>
        <p:nvSpPr>
          <p:cNvPr id="65" name="Número de diapositiva"/>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Contenido con título">
    <p:spTree>
      <p:nvGrpSpPr>
        <p:cNvPr id="1" name=""/>
        <p:cNvGrpSpPr/>
        <p:nvPr/>
      </p:nvGrpSpPr>
      <p:grpSpPr>
        <a:xfrm>
          <a:off x="0" y="0"/>
          <a:ext cx="0" cy="0"/>
          <a:chOff x="0" y="0"/>
          <a:chExt cx="0" cy="0"/>
        </a:xfrm>
      </p:grpSpPr>
      <p:sp>
        <p:nvSpPr>
          <p:cNvPr id="72" name="Texto del título"/>
          <p:cNvSpPr/>
          <p:nvPr>
            <p:ph type="title"/>
          </p:nvPr>
        </p:nvSpPr>
        <p:spPr>
          <a:xfrm>
            <a:off x="839787" y="457200"/>
            <a:ext cx="3932239" cy="1600200"/>
          </a:xfrm>
          <a:prstGeom prst="rect">
            <a:avLst/>
          </a:prstGeom>
        </p:spPr>
        <p:txBody>
          <a:bodyPr anchor="b"/>
          <a:lstStyle>
            <a:lvl1pPr>
              <a:defRPr sz="3200">
                <a:solidFill>
                  <a:srgbClr val="000000"/>
                </a:solidFill>
                <a:latin typeface="Calibri Light"/>
                <a:ea typeface="Calibri Light"/>
                <a:cs typeface="Calibri Light"/>
                <a:sym typeface="Calibri Light"/>
              </a:defRPr>
            </a:lvl1pPr>
          </a:lstStyle>
          <a:p>
            <a:pPr/>
            <a:r>
              <a:t>Texto del título</a:t>
            </a:r>
          </a:p>
        </p:txBody>
      </p:sp>
      <p:sp>
        <p:nvSpPr>
          <p:cNvPr id="73" name="Nivel de texto 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Nivel de texto 1</a:t>
            </a:r>
          </a:p>
          <a:p>
            <a:pPr lvl="1"/>
            <a:r>
              <a:t>Nivel de texto 2</a:t>
            </a:r>
          </a:p>
          <a:p>
            <a:pPr lvl="2"/>
            <a:r>
              <a:t>Nivel de texto 3</a:t>
            </a:r>
          </a:p>
          <a:p>
            <a:pPr lvl="3"/>
            <a:r>
              <a:t>Nivel de texto 4</a:t>
            </a:r>
          </a:p>
          <a:p>
            <a:pPr lvl="4"/>
            <a:r>
              <a:t>Nivel de texto 5</a:t>
            </a:r>
          </a:p>
        </p:txBody>
      </p:sp>
      <p:sp>
        <p:nvSpPr>
          <p:cNvPr id="74" name="Marcador de texto 3"/>
          <p:cNvSpPr/>
          <p:nvPr>
            <p:ph type="body" sz="quarter" idx="13"/>
          </p:nvPr>
        </p:nvSpPr>
        <p:spPr>
          <a:xfrm>
            <a:off x="839787" y="2057400"/>
            <a:ext cx="3932238" cy="3811588"/>
          </a:xfrm>
          <a:prstGeom prst="rect">
            <a:avLst/>
          </a:prstGeom>
        </p:spPr>
        <p:txBody>
          <a:bodyPr/>
          <a:lstStyle/>
          <a:p>
            <a:pPr marL="0" indent="0">
              <a:buSzTx/>
              <a:buFontTx/>
              <a:buNone/>
              <a:defRPr sz="1600"/>
            </a:pPr>
          </a:p>
        </p:txBody>
      </p:sp>
      <p:sp>
        <p:nvSpPr>
          <p:cNvPr id="75" name="Número de diapositiva"/>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Imagen con título">
    <p:spTree>
      <p:nvGrpSpPr>
        <p:cNvPr id="1" name=""/>
        <p:cNvGrpSpPr/>
        <p:nvPr/>
      </p:nvGrpSpPr>
      <p:grpSpPr>
        <a:xfrm>
          <a:off x="0" y="0"/>
          <a:ext cx="0" cy="0"/>
          <a:chOff x="0" y="0"/>
          <a:chExt cx="0" cy="0"/>
        </a:xfrm>
      </p:grpSpPr>
      <p:sp>
        <p:nvSpPr>
          <p:cNvPr id="82" name="Texto del título"/>
          <p:cNvSpPr/>
          <p:nvPr>
            <p:ph type="title"/>
          </p:nvPr>
        </p:nvSpPr>
        <p:spPr>
          <a:xfrm>
            <a:off x="839787" y="457200"/>
            <a:ext cx="3932239" cy="1600200"/>
          </a:xfrm>
          <a:prstGeom prst="rect">
            <a:avLst/>
          </a:prstGeom>
        </p:spPr>
        <p:txBody>
          <a:bodyPr anchor="b"/>
          <a:lstStyle>
            <a:lvl1pPr>
              <a:defRPr sz="3200">
                <a:solidFill>
                  <a:srgbClr val="000000"/>
                </a:solidFill>
                <a:latin typeface="Calibri Light"/>
                <a:ea typeface="Calibri Light"/>
                <a:cs typeface="Calibri Light"/>
                <a:sym typeface="Calibri Light"/>
              </a:defRPr>
            </a:lvl1pPr>
          </a:lstStyle>
          <a:p>
            <a:pPr/>
            <a:r>
              <a:t>Texto del título</a:t>
            </a:r>
          </a:p>
        </p:txBody>
      </p:sp>
      <p:sp>
        <p:nvSpPr>
          <p:cNvPr id="83" name="Marcador de posición de imagen 2"/>
          <p:cNvSpPr/>
          <p:nvPr>
            <p:ph type="pic" sz="half" idx="13"/>
          </p:nvPr>
        </p:nvSpPr>
        <p:spPr>
          <a:xfrm>
            <a:off x="5183187" y="987425"/>
            <a:ext cx="6172201" cy="4873625"/>
          </a:xfrm>
          <a:prstGeom prst="rect">
            <a:avLst/>
          </a:prstGeom>
        </p:spPr>
        <p:txBody>
          <a:bodyPr lIns="91439" rIns="91439">
            <a:noAutofit/>
          </a:bodyPr>
          <a:lstStyle/>
          <a:p>
            <a:pPr/>
          </a:p>
        </p:txBody>
      </p:sp>
      <p:sp>
        <p:nvSpPr>
          <p:cNvPr id="84" name="Nivel de texto 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Nivel de texto 1</a:t>
            </a:r>
          </a:p>
          <a:p>
            <a:pPr lvl="1"/>
            <a:r>
              <a:t>Nivel de texto 2</a:t>
            </a:r>
          </a:p>
          <a:p>
            <a:pPr lvl="2"/>
            <a:r>
              <a:t>Nivel de texto 3</a:t>
            </a:r>
          </a:p>
          <a:p>
            <a:pPr lvl="3"/>
            <a:r>
              <a:t>Nivel de texto 4</a:t>
            </a:r>
          </a:p>
          <a:p>
            <a:pPr lvl="4"/>
            <a:r>
              <a:t>Nivel de texto 5</a:t>
            </a:r>
          </a:p>
        </p:txBody>
      </p:sp>
      <p:sp>
        <p:nvSpPr>
          <p:cNvPr id="85" name="Número de diapositiva"/>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ítulo y texto vertical">
    <p:spTree>
      <p:nvGrpSpPr>
        <p:cNvPr id="1" name=""/>
        <p:cNvGrpSpPr/>
        <p:nvPr/>
      </p:nvGrpSpPr>
      <p:grpSpPr>
        <a:xfrm>
          <a:off x="0" y="0"/>
          <a:ext cx="0" cy="0"/>
          <a:chOff x="0" y="0"/>
          <a:chExt cx="0" cy="0"/>
        </a:xfrm>
      </p:grpSpPr>
      <p:sp>
        <p:nvSpPr>
          <p:cNvPr id="92" name="Texto del título"/>
          <p:cNvSpPr/>
          <p:nvPr>
            <p:ph type="title"/>
          </p:nvPr>
        </p:nvSpPr>
        <p:spPr>
          <a:prstGeom prst="rect">
            <a:avLst/>
          </a:prstGeom>
        </p:spPr>
        <p:txBody>
          <a:bodyPr/>
          <a:lstStyle/>
          <a:p>
            <a:pPr/>
            <a:r>
              <a:t>Texto del título</a:t>
            </a:r>
          </a:p>
        </p:txBody>
      </p:sp>
      <p:sp>
        <p:nvSpPr>
          <p:cNvPr id="93" name="Nivel de texto 1…"/>
          <p:cNvSpPr/>
          <p:nvPr>
            <p:ph type="body" idx="1"/>
          </p:nvPr>
        </p:nvSpPr>
        <p:spPr>
          <a:prstGeom prst="rect">
            <a:avLst/>
          </a:prstGeom>
        </p:spPr>
        <p:txBody>
          <a:bodyPr/>
          <a:lstStyle/>
          <a:p>
            <a:pPr/>
            <a:r>
              <a:t>Nivel de texto 1</a:t>
            </a:r>
          </a:p>
          <a:p>
            <a:pPr lvl="1"/>
            <a:r>
              <a:t>Nivel de texto 2</a:t>
            </a:r>
          </a:p>
          <a:p>
            <a:pPr lvl="2"/>
            <a:r>
              <a:t>Nivel de texto 3</a:t>
            </a:r>
          </a:p>
          <a:p>
            <a:pPr lvl="3"/>
            <a:r>
              <a:t>Nivel de texto 4</a:t>
            </a:r>
          </a:p>
          <a:p>
            <a:pPr lvl="4"/>
            <a:r>
              <a:t>Nivel de texto 5</a:t>
            </a:r>
          </a:p>
        </p:txBody>
      </p:sp>
      <p:sp>
        <p:nvSpPr>
          <p:cNvPr id="94" name="Número de diapositiva"/>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Título vertical y texto">
    <p:spTree>
      <p:nvGrpSpPr>
        <p:cNvPr id="1" name=""/>
        <p:cNvGrpSpPr/>
        <p:nvPr/>
      </p:nvGrpSpPr>
      <p:grpSpPr>
        <a:xfrm>
          <a:off x="0" y="0"/>
          <a:ext cx="0" cy="0"/>
          <a:chOff x="0" y="0"/>
          <a:chExt cx="0" cy="0"/>
        </a:xfrm>
      </p:grpSpPr>
      <p:sp>
        <p:nvSpPr>
          <p:cNvPr id="101" name="Texto del título"/>
          <p:cNvSpPr/>
          <p:nvPr>
            <p:ph type="title"/>
          </p:nvPr>
        </p:nvSpPr>
        <p:spPr>
          <a:xfrm>
            <a:off x="8724900" y="365125"/>
            <a:ext cx="2628900" cy="5811838"/>
          </a:xfrm>
          <a:prstGeom prst="rect">
            <a:avLst/>
          </a:prstGeom>
        </p:spPr>
        <p:txBody>
          <a:bodyPr/>
          <a:lstStyle/>
          <a:p>
            <a:pPr/>
            <a:r>
              <a:t>Texto del título</a:t>
            </a:r>
          </a:p>
        </p:txBody>
      </p:sp>
      <p:sp>
        <p:nvSpPr>
          <p:cNvPr id="102" name="Nivel de texto 1…"/>
          <p:cNvSpPr/>
          <p:nvPr>
            <p:ph type="body" idx="1"/>
          </p:nvPr>
        </p:nvSpPr>
        <p:spPr>
          <a:xfrm>
            <a:off x="838200" y="365125"/>
            <a:ext cx="7734300" cy="5811838"/>
          </a:xfrm>
          <a:prstGeom prst="rect">
            <a:avLst/>
          </a:prstGeom>
        </p:spPr>
        <p:txBody>
          <a:bodyPr/>
          <a:lstStyle/>
          <a:p>
            <a:pPr/>
            <a:r>
              <a:t>Nivel de texto 1</a:t>
            </a:r>
          </a:p>
          <a:p>
            <a:pPr lvl="1"/>
            <a:r>
              <a:t>Nivel de texto 2</a:t>
            </a:r>
          </a:p>
          <a:p>
            <a:pPr lvl="2"/>
            <a:r>
              <a:t>Nivel de texto 3</a:t>
            </a:r>
          </a:p>
          <a:p>
            <a:pPr lvl="3"/>
            <a:r>
              <a:t>Nivel de texto 4</a:t>
            </a:r>
          </a:p>
          <a:p>
            <a:pPr lvl="4"/>
            <a:r>
              <a:t>Nivel de texto 5</a:t>
            </a:r>
          </a:p>
        </p:txBody>
      </p:sp>
      <p:sp>
        <p:nvSpPr>
          <p:cNvPr id="103" name="Número de diapositiva"/>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exto del título"/>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Texto del título</a:t>
            </a:r>
          </a:p>
        </p:txBody>
      </p:sp>
      <p:sp>
        <p:nvSpPr>
          <p:cNvPr id="3" name="Nivel de texto 1…"/>
          <p:cNvSpPr/>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Nivel de texto 1</a:t>
            </a:r>
          </a:p>
          <a:p>
            <a:pPr lvl="1"/>
            <a:r>
              <a:t>Nivel de texto 2</a:t>
            </a:r>
          </a:p>
          <a:p>
            <a:pPr lvl="2"/>
            <a:r>
              <a:t>Nivel de texto 3</a:t>
            </a:r>
          </a:p>
          <a:p>
            <a:pPr lvl="3"/>
            <a:r>
              <a:t>Nivel de texto 4</a:t>
            </a:r>
          </a:p>
          <a:p>
            <a:pPr lvl="4"/>
            <a:r>
              <a:t>Nivel de texto 5</a:t>
            </a:r>
          </a:p>
        </p:txBody>
      </p:sp>
      <p:sp>
        <p:nvSpPr>
          <p:cNvPr id="4" name="Número de diapositiva"/>
          <p:cNvSpPr/>
          <p:nvPr>
            <p:ph type="sldNum" sz="quarter" idx="2"/>
          </p:nvPr>
        </p:nvSpPr>
        <p:spPr>
          <a:xfrm>
            <a:off x="11089818" y="6404292"/>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A5C728"/>
          </a:solidFill>
          <a:uFillTx/>
          <a:latin typeface="Bakso Sapi"/>
          <a:ea typeface="Bakso Sapi"/>
          <a:cs typeface="Bakso Sapi"/>
          <a:sym typeface="Bakso Sapi"/>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A5C728"/>
          </a:solidFill>
          <a:uFillTx/>
          <a:latin typeface="Bakso Sapi"/>
          <a:ea typeface="Bakso Sapi"/>
          <a:cs typeface="Bakso Sapi"/>
          <a:sym typeface="Bakso Sapi"/>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A5C728"/>
          </a:solidFill>
          <a:uFillTx/>
          <a:latin typeface="Bakso Sapi"/>
          <a:ea typeface="Bakso Sapi"/>
          <a:cs typeface="Bakso Sapi"/>
          <a:sym typeface="Bakso Sapi"/>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A5C728"/>
          </a:solidFill>
          <a:uFillTx/>
          <a:latin typeface="Bakso Sapi"/>
          <a:ea typeface="Bakso Sapi"/>
          <a:cs typeface="Bakso Sapi"/>
          <a:sym typeface="Bakso Sapi"/>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A5C728"/>
          </a:solidFill>
          <a:uFillTx/>
          <a:latin typeface="Bakso Sapi"/>
          <a:ea typeface="Bakso Sapi"/>
          <a:cs typeface="Bakso Sapi"/>
          <a:sym typeface="Bakso Sapi"/>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A5C728"/>
          </a:solidFill>
          <a:uFillTx/>
          <a:latin typeface="Bakso Sapi"/>
          <a:ea typeface="Bakso Sapi"/>
          <a:cs typeface="Bakso Sapi"/>
          <a:sym typeface="Bakso Sapi"/>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A5C728"/>
          </a:solidFill>
          <a:uFillTx/>
          <a:latin typeface="Bakso Sapi"/>
          <a:ea typeface="Bakso Sapi"/>
          <a:cs typeface="Bakso Sapi"/>
          <a:sym typeface="Bakso Sapi"/>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A5C728"/>
          </a:solidFill>
          <a:uFillTx/>
          <a:latin typeface="Bakso Sapi"/>
          <a:ea typeface="Bakso Sapi"/>
          <a:cs typeface="Bakso Sapi"/>
          <a:sym typeface="Bakso Sapi"/>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A5C728"/>
          </a:solidFill>
          <a:uFillTx/>
          <a:latin typeface="Bakso Sapi"/>
          <a:ea typeface="Bakso Sapi"/>
          <a:cs typeface="Bakso Sapi"/>
          <a:sym typeface="Bakso Sapi"/>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Relationship Id="rId3" Type="http://schemas.openxmlformats.org/officeDocument/2006/relationships/image" Target="../media/image4.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3.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10.png"/><Relationship Id="rId4" Type="http://schemas.openxmlformats.org/officeDocument/2006/relationships/image" Target="../media/image11.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3.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14.png"/><Relationship Id="rId4" Type="http://schemas.openxmlformats.org/officeDocument/2006/relationships/image" Target="../media/image11.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3.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image" Target="../media/image10.png"/><Relationship Id="rId4" Type="http://schemas.openxmlformats.org/officeDocument/2006/relationships/image" Target="../media/image15.png"/><Relationship Id="rId5" Type="http://schemas.openxmlformats.org/officeDocument/2006/relationships/image" Target="../media/image11.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1.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3.pn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hyperlink" Target="http://www.fbofill.cat/publicacions/llegim-i-divertim-nos-plegats" TargetMode="External"/><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hyperlink" Target="https://lecxit.cat/recursos/" TargetMode="External"/><Relationship Id="rId8" Type="http://schemas.openxmlformats.org/officeDocument/2006/relationships/image" Target="../media/image21.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 Id="rId3" Type="http://schemas.openxmlformats.org/officeDocument/2006/relationships/image" Target="../media/image10.png"/><Relationship Id="rId4" Type="http://schemas.openxmlformats.org/officeDocument/2006/relationships/image" Target="../media/image11.pn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3.pn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png"/><Relationship Id="rId3" Type="http://schemas.openxmlformats.org/officeDocument/2006/relationships/image" Target="../media/image11.png"/><Relationship Id="rId4" Type="http://schemas.openxmlformats.org/officeDocument/2006/relationships/image" Target="../media/image6.png"/><Relationship Id="rId5" Type="http://schemas.openxmlformats.org/officeDocument/2006/relationships/image" Target="../media/image13.png"/><Relationship Id="rId6" Type="http://schemas.openxmlformats.org/officeDocument/2006/relationships/image" Target="../media/image24.png"/><Relationship Id="rId7" Type="http://schemas.openxmlformats.org/officeDocument/2006/relationships/image" Target="../media/image25.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png"/><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0.png"/><Relationship Id="rId7" Type="http://schemas.openxmlformats.org/officeDocument/2006/relationships/image" Target="../media/image31.png"/></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40.png"/><Relationship Id="rId11" Type="http://schemas.openxmlformats.org/officeDocument/2006/relationships/image" Target="../media/image41.png"/></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image" Target="../media/image50.png"/><Relationship Id="rId11" Type="http://schemas.openxmlformats.org/officeDocument/2006/relationships/image" Target="../media/image51.pn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image" Target="../media/image60.png"/><Relationship Id="rId11" Type="http://schemas.openxmlformats.org/officeDocument/2006/relationships/image" Target="../media/image61.png"/></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70.png"/><Relationship Id="rId11" Type="http://schemas.openxmlformats.org/officeDocument/2006/relationships/image" Target="../media/image71.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2.png"/><Relationship Id="rId3" Type="http://schemas.openxmlformats.org/officeDocument/2006/relationships/image" Target="../media/image1.png"/></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png"/></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3.png"/></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4.png"/></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5.png"/></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6.png"/></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7.png"/></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8.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chemeClr val="accent1">
                <a:hueOff val="276587"/>
                <a:satOff val="-4887"/>
                <a:lumOff val="24576"/>
              </a:schemeClr>
            </a:gs>
            <a:gs pos="50000">
              <a:srgbClr val="98AAD9"/>
            </a:gs>
            <a:gs pos="100000">
              <a:schemeClr val="accent1">
                <a:hueOff val="258141"/>
                <a:satOff val="-1314"/>
                <a:lumOff val="16637"/>
              </a:schemeClr>
            </a:gs>
          </a:gsLst>
          <a:lin ang="5400000" scaled="0"/>
        </a:gradFill>
      </p:bgPr>
    </p:bg>
    <p:spTree>
      <p:nvGrpSpPr>
        <p:cNvPr id="1" name=""/>
        <p:cNvGrpSpPr/>
        <p:nvPr/>
      </p:nvGrpSpPr>
      <p:grpSpPr>
        <a:xfrm>
          <a:off x="0" y="0"/>
          <a:ext cx="0" cy="0"/>
          <a:chOff x="0" y="0"/>
          <a:chExt cx="0" cy="0"/>
        </a:xfrm>
      </p:grpSpPr>
      <p:pic>
        <p:nvPicPr>
          <p:cNvPr id="112" name="Mesa de trabajo 1 copia 13.png" descr="Mesa de trabajo 1 copia 13.png"/>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113" name="pasted-image.pdf" descr="pasted-image.pdf"/>
          <p:cNvPicPr>
            <a:picLocks noChangeAspect="1"/>
          </p:cNvPicPr>
          <p:nvPr/>
        </p:nvPicPr>
        <p:blipFill>
          <a:blip r:embed="rId3">
            <a:extLst/>
          </a:blip>
          <a:stretch>
            <a:fillRect/>
          </a:stretch>
        </p:blipFill>
        <p:spPr>
          <a:xfrm>
            <a:off x="-88900" y="-301244"/>
            <a:ext cx="13027174" cy="3752088"/>
          </a:xfrm>
          <a:prstGeom prst="rect">
            <a:avLst/>
          </a:prstGeom>
          <a:ln w="12700">
            <a:miter lim="400000"/>
          </a:ln>
        </p:spPr>
      </p:pic>
      <p:sp>
        <p:nvSpPr>
          <p:cNvPr id="114" name="Título 1"/>
          <p:cNvSpPr/>
          <p:nvPr>
            <p:ph type="ctrTitle"/>
          </p:nvPr>
        </p:nvSpPr>
        <p:spPr>
          <a:xfrm>
            <a:off x="482600" y="1312862"/>
            <a:ext cx="9144000" cy="2387601"/>
          </a:xfrm>
          <a:prstGeom prst="rect">
            <a:avLst/>
          </a:prstGeom>
        </p:spPr>
        <p:txBody>
          <a:bodyPr/>
          <a:lstStyle/>
          <a:p>
            <a:pPr algn="l">
              <a:defRPr sz="4800">
                <a:latin typeface="Bakso Sapi"/>
                <a:ea typeface="Bakso Sapi"/>
                <a:cs typeface="Bakso Sapi"/>
                <a:sym typeface="Bakso Sapi"/>
              </a:defRPr>
            </a:pPr>
            <a:r>
              <a:t>La formació inicial</a:t>
            </a:r>
          </a:p>
          <a:p>
            <a:pPr algn="l">
              <a:defRPr sz="4800">
                <a:latin typeface="Bakso Sapi"/>
                <a:ea typeface="Bakso Sapi"/>
                <a:cs typeface="Bakso Sapi"/>
                <a:sym typeface="Bakso Sapi"/>
              </a:defRPr>
            </a:pPr>
            <a:r>
              <a:t>del programa LECXIT</a:t>
            </a:r>
            <a:br/>
          </a:p>
        </p:txBody>
      </p:sp>
      <p:pic>
        <p:nvPicPr>
          <p:cNvPr id="115" name="pasted-image.pdf" descr="pasted-image.pdf"/>
          <p:cNvPicPr>
            <a:picLocks noChangeAspect="1"/>
          </p:cNvPicPr>
          <p:nvPr/>
        </p:nvPicPr>
        <p:blipFill>
          <a:blip r:embed="rId4">
            <a:extLst/>
          </a:blip>
          <a:stretch>
            <a:fillRect/>
          </a:stretch>
        </p:blipFill>
        <p:spPr>
          <a:xfrm>
            <a:off x="582024" y="560471"/>
            <a:ext cx="2722057" cy="586672"/>
          </a:xfrm>
          <a:prstGeom prst="rect">
            <a:avLst/>
          </a:prstGeom>
          <a:ln w="12700">
            <a:miter lim="400000"/>
          </a:ln>
        </p:spPr>
      </p:pic>
      <p:sp>
        <p:nvSpPr>
          <p:cNvPr id="116" name="Línea"/>
          <p:cNvSpPr/>
          <p:nvPr/>
        </p:nvSpPr>
        <p:spPr>
          <a:xfrm>
            <a:off x="546100" y="1371600"/>
            <a:ext cx="7026337" cy="0"/>
          </a:xfrm>
          <a:prstGeom prst="line">
            <a:avLst/>
          </a:prstGeom>
          <a:ln w="63500">
            <a:solidFill>
              <a:srgbClr val="000000"/>
            </a:solidFill>
            <a:miter/>
          </a:ln>
        </p:spPr>
        <p:txBody>
          <a:bodyPr lIns="45719" rIns="45719"/>
          <a:lstStyle/>
          <a:p>
            <a:pP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18" name="pasted-image.tiff" descr="pasted-image.tiff"/>
          <p:cNvPicPr>
            <a:picLocks noChangeAspect="1"/>
          </p:cNvPicPr>
          <p:nvPr/>
        </p:nvPicPr>
        <p:blipFill>
          <a:blip r:embed="rId2">
            <a:extLst/>
          </a:blip>
          <a:stretch>
            <a:fillRect/>
          </a:stretch>
        </p:blipFill>
        <p:spPr>
          <a:xfrm>
            <a:off x="6756400" y="0"/>
            <a:ext cx="9144000" cy="6858000"/>
          </a:xfrm>
          <a:prstGeom prst="rect">
            <a:avLst/>
          </a:prstGeom>
          <a:ln w="12700">
            <a:miter lim="400000"/>
          </a:ln>
        </p:spPr>
      </p:pic>
      <p:pic>
        <p:nvPicPr>
          <p:cNvPr id="119" name="pasted-image.pdf" descr="pasted-image.pdf"/>
          <p:cNvPicPr>
            <a:picLocks noChangeAspect="1"/>
          </p:cNvPicPr>
          <p:nvPr/>
        </p:nvPicPr>
        <p:blipFill>
          <a:blip r:embed="rId3">
            <a:extLst/>
          </a:blip>
          <a:stretch>
            <a:fillRect/>
          </a:stretch>
        </p:blipFill>
        <p:spPr>
          <a:xfrm>
            <a:off x="-742213" y="-500732"/>
            <a:ext cx="7818910" cy="7859464"/>
          </a:xfrm>
          <a:prstGeom prst="rect">
            <a:avLst/>
          </a:prstGeom>
          <a:ln w="12700">
            <a:miter lim="400000"/>
          </a:ln>
        </p:spPr>
      </p:pic>
      <p:sp>
        <p:nvSpPr>
          <p:cNvPr id="120" name="Título 1"/>
          <p:cNvSpPr/>
          <p:nvPr>
            <p:ph type="title"/>
          </p:nvPr>
        </p:nvSpPr>
        <p:spPr>
          <a:xfrm>
            <a:off x="838200" y="365125"/>
            <a:ext cx="5851884" cy="1325563"/>
          </a:xfrm>
          <a:prstGeom prst="rect">
            <a:avLst/>
          </a:prstGeom>
        </p:spPr>
        <p:txBody>
          <a:bodyPr/>
          <a:lstStyle>
            <a:lvl1pPr>
              <a:defRPr>
                <a:solidFill>
                  <a:srgbClr val="F4EEDE"/>
                </a:solidFill>
              </a:defRPr>
            </a:lvl1pPr>
          </a:lstStyle>
          <a:p>
            <a:pPr/>
            <a:r>
              <a:t>Em presento!</a:t>
            </a:r>
          </a:p>
        </p:txBody>
      </p:sp>
      <p:sp>
        <p:nvSpPr>
          <p:cNvPr id="121" name="Línea"/>
          <p:cNvSpPr/>
          <p:nvPr/>
        </p:nvSpPr>
        <p:spPr>
          <a:xfrm>
            <a:off x="901700" y="1524000"/>
            <a:ext cx="5851884" cy="0"/>
          </a:xfrm>
          <a:prstGeom prst="line">
            <a:avLst/>
          </a:prstGeom>
          <a:ln w="63500">
            <a:solidFill>
              <a:srgbClr val="F5EEDC"/>
            </a:solidFill>
            <a:miter/>
          </a:ln>
        </p:spPr>
        <p:txBody>
          <a:bodyPr lIns="45719" rIns="45719"/>
          <a:lstStyle/>
          <a:p>
            <a:pPr/>
          </a:p>
        </p:txBody>
      </p:sp>
      <p:sp>
        <p:nvSpPr>
          <p:cNvPr id="122" name="Imatge que il·lustri…"/>
          <p:cNvSpPr/>
          <p:nvPr/>
        </p:nvSpPr>
        <p:spPr>
          <a:xfrm>
            <a:off x="7441046" y="5656579"/>
            <a:ext cx="2181201" cy="624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a:solidFill>
                  <a:srgbClr val="F5EEDC"/>
                </a:solidFill>
                <a:latin typeface="Raleway"/>
                <a:ea typeface="Raleway"/>
                <a:cs typeface="Raleway"/>
                <a:sym typeface="Raleway"/>
              </a:defRPr>
            </a:pPr>
            <a:r>
              <a:t>Imatge que il·lustri</a:t>
            </a:r>
          </a:p>
          <a:p>
            <a:pPr algn="ctr">
              <a:defRPr>
                <a:solidFill>
                  <a:srgbClr val="F5EEDC"/>
                </a:solidFill>
                <a:latin typeface="Raleway"/>
                <a:ea typeface="Raleway"/>
                <a:cs typeface="Raleway"/>
                <a:sym typeface="Raleway"/>
              </a:defRPr>
            </a:pPr>
            <a:r>
              <a:t>la historia explicada</a:t>
            </a:r>
          </a:p>
        </p:txBody>
      </p:sp>
      <p:sp>
        <p:nvSpPr>
          <p:cNvPr id="123"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p:cNvSpPr/>
          <p:nvPr/>
        </p:nvSpPr>
        <p:spPr>
          <a:xfrm>
            <a:off x="838200" y="1787525"/>
            <a:ext cx="5851884" cy="251554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a:lnSpc>
                <a:spcPct val="90000"/>
              </a:lnSpc>
              <a:defRPr sz="2000">
                <a:solidFill>
                  <a:srgbClr val="F5EEDC"/>
                </a:solidFill>
                <a:latin typeface="Raleway"/>
                <a:ea typeface="Raleway"/>
                <a:cs typeface="Raleway"/>
                <a:sym typeface="Raleway"/>
              </a:defRPr>
            </a:lvl1pPr>
          </a:lstStyle>
          <a:p>
            <a:pPr/>
            <a: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5" name="pasted-image.pdf" descr="pasted-image.pdf"/>
          <p:cNvPicPr>
            <a:picLocks noChangeAspect="1"/>
          </p:cNvPicPr>
          <p:nvPr/>
        </p:nvPicPr>
        <p:blipFill>
          <a:blip r:embed="rId2">
            <a:extLst/>
          </a:blip>
          <a:stretch>
            <a:fillRect/>
          </a:stretch>
        </p:blipFill>
        <p:spPr>
          <a:xfrm>
            <a:off x="381000" y="2000099"/>
            <a:ext cx="11430000" cy="3035602"/>
          </a:xfrm>
          <a:prstGeom prst="rect">
            <a:avLst/>
          </a:prstGeom>
          <a:ln w="12700">
            <a:miter lim="400000"/>
          </a:ln>
        </p:spPr>
      </p:pic>
      <p:sp>
        <p:nvSpPr>
          <p:cNvPr id="126" name="Título 1"/>
          <p:cNvSpPr/>
          <p:nvPr>
            <p:ph type="title"/>
          </p:nvPr>
        </p:nvSpPr>
        <p:spPr>
          <a:xfrm>
            <a:off x="838200" y="111125"/>
            <a:ext cx="10515600" cy="1325563"/>
          </a:xfrm>
          <a:prstGeom prst="rect">
            <a:avLst/>
          </a:prstGeom>
        </p:spPr>
        <p:txBody>
          <a:bodyPr/>
          <a:lstStyle/>
          <a:p>
            <a:pPr/>
            <a:r>
              <a:t>Què farem?</a:t>
            </a:r>
          </a:p>
        </p:txBody>
      </p:sp>
      <p:sp>
        <p:nvSpPr>
          <p:cNvPr id="127" name="Cerrar corchete 4"/>
          <p:cNvSpPr/>
          <p:nvPr/>
        </p:nvSpPr>
        <p:spPr>
          <a:xfrm rot="5400000">
            <a:off x="5382617" y="403969"/>
            <a:ext cx="298451" cy="81900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32"/>
                  <a:pt x="21600" y="72"/>
                </a:cubicBezTo>
                <a:lnTo>
                  <a:pt x="21600" y="21528"/>
                </a:lnTo>
                <a:cubicBezTo>
                  <a:pt x="21600" y="21568"/>
                  <a:pt x="11929" y="21600"/>
                  <a:pt x="0" y="21600"/>
                </a:cubicBezTo>
              </a:path>
            </a:pathLst>
          </a:custGeom>
          <a:ln w="28575">
            <a:solidFill>
              <a:srgbClr val="000000"/>
            </a:solidFill>
            <a:miter/>
          </a:ln>
        </p:spPr>
        <p:txBody>
          <a:bodyPr lIns="45719" rIns="45719" anchor="ctr"/>
          <a:lstStyle/>
          <a:p>
            <a:pPr algn="ctr"/>
          </a:p>
        </p:txBody>
      </p:sp>
      <p:sp>
        <p:nvSpPr>
          <p:cNvPr id="128" name="CuadroTexto 5"/>
          <p:cNvSpPr/>
          <p:nvPr/>
        </p:nvSpPr>
        <p:spPr>
          <a:xfrm>
            <a:off x="3117850" y="4761586"/>
            <a:ext cx="5143500"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600">
                <a:latin typeface="Bakso Sapi"/>
                <a:ea typeface="Bakso Sapi"/>
                <a:cs typeface="Bakso Sapi"/>
                <a:sym typeface="Bakso Sapi"/>
              </a:defRPr>
            </a:lvl1pPr>
          </a:lstStyle>
          <a:p>
            <a:pPr/>
            <a:r>
              <a:t>Moments d’una sessió LECXIT</a:t>
            </a:r>
          </a:p>
        </p:txBody>
      </p:sp>
      <p:sp>
        <p:nvSpPr>
          <p:cNvPr id="129" name="Línea"/>
          <p:cNvSpPr/>
          <p:nvPr/>
        </p:nvSpPr>
        <p:spPr>
          <a:xfrm>
            <a:off x="901700" y="1270000"/>
            <a:ext cx="10388601" cy="0"/>
          </a:xfrm>
          <a:prstGeom prst="line">
            <a:avLst/>
          </a:prstGeom>
          <a:ln w="63500">
            <a:solidFill>
              <a:srgbClr val="A5C728"/>
            </a:solidFill>
            <a:miter/>
          </a:ln>
        </p:spPr>
        <p:txBody>
          <a:bodyPr lIns="45719" rIns="45719"/>
          <a:lstStyle/>
          <a:p>
            <a:pP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1" name="Título 1"/>
          <p:cNvSpPr/>
          <p:nvPr>
            <p:ph type="title"/>
          </p:nvPr>
        </p:nvSpPr>
        <p:spPr>
          <a:xfrm>
            <a:off x="838200" y="111125"/>
            <a:ext cx="10515600" cy="1325563"/>
          </a:xfrm>
          <a:prstGeom prst="rect">
            <a:avLst/>
          </a:prstGeom>
        </p:spPr>
        <p:txBody>
          <a:bodyPr/>
          <a:lstStyle>
            <a:lvl1pPr>
              <a:defRPr>
                <a:solidFill>
                  <a:srgbClr val="00B2E3"/>
                </a:solidFill>
              </a:defRPr>
            </a:lvl1pPr>
          </a:lstStyle>
          <a:p>
            <a:pPr/>
            <a:r>
              <a:t>Vull ser mentor/a!</a:t>
            </a:r>
          </a:p>
        </p:txBody>
      </p:sp>
      <p:sp>
        <p:nvSpPr>
          <p:cNvPr id="132" name="Línea"/>
          <p:cNvSpPr/>
          <p:nvPr/>
        </p:nvSpPr>
        <p:spPr>
          <a:xfrm>
            <a:off x="901700" y="1270000"/>
            <a:ext cx="10388601" cy="0"/>
          </a:xfrm>
          <a:prstGeom prst="line">
            <a:avLst/>
          </a:prstGeom>
          <a:ln w="63500">
            <a:solidFill>
              <a:srgbClr val="00B2E3"/>
            </a:solidFill>
            <a:miter/>
          </a:ln>
        </p:spPr>
        <p:txBody>
          <a:bodyPr lIns="45719" rIns="45719"/>
          <a:lstStyle/>
          <a:p>
            <a:pPr/>
          </a:p>
        </p:txBody>
      </p:sp>
      <p:sp>
        <p:nvSpPr>
          <p:cNvPr id="133" name="Què hauria de tenir un/a mentor/a perfecte/a?"/>
          <p:cNvSpPr/>
          <p:nvPr/>
        </p:nvSpPr>
        <p:spPr>
          <a:xfrm>
            <a:off x="749300" y="2286000"/>
            <a:ext cx="2555032" cy="2750146"/>
          </a:xfrm>
          <a:prstGeom prst="roundRect">
            <a:avLst>
              <a:gd name="adj" fmla="val 1609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lvl1pPr algn="ctr">
              <a:lnSpc>
                <a:spcPct val="90000"/>
              </a:lnSpc>
              <a:spcBef>
                <a:spcPts val="1000"/>
              </a:spcBef>
              <a:defRPr b="1" sz="2000">
                <a:solidFill>
                  <a:srgbClr val="00B2E3"/>
                </a:solidFill>
                <a:latin typeface="Raleway"/>
                <a:ea typeface="Raleway"/>
                <a:cs typeface="Raleway"/>
                <a:sym typeface="Raleway"/>
              </a:defRPr>
            </a:lvl1pPr>
          </a:lstStyle>
          <a:p>
            <a:pPr/>
            <a:r>
              <a:t>Què hauria de tenir un/a mentor/a perfecte/a?</a:t>
            </a:r>
          </a:p>
        </p:txBody>
      </p:sp>
      <p:sp>
        <p:nvSpPr>
          <p:cNvPr id="134" name="Quina mena de relació hem d’establir amb l’infant?"/>
          <p:cNvSpPr/>
          <p:nvPr/>
        </p:nvSpPr>
        <p:spPr>
          <a:xfrm>
            <a:off x="3441700" y="2286000"/>
            <a:ext cx="2555032" cy="2750146"/>
          </a:xfrm>
          <a:prstGeom prst="roundRect">
            <a:avLst>
              <a:gd name="adj" fmla="val 1609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p>
            <a:pPr algn="ctr">
              <a:lnSpc>
                <a:spcPct val="90000"/>
              </a:lnSpc>
              <a:spcBef>
                <a:spcPts val="1000"/>
              </a:spcBef>
              <a:defRPr b="1" sz="2000">
                <a:solidFill>
                  <a:srgbClr val="00B2E3"/>
                </a:solidFill>
                <a:latin typeface="Raleway"/>
                <a:ea typeface="Raleway"/>
                <a:cs typeface="Raleway"/>
                <a:sym typeface="Raleway"/>
              </a:defRPr>
            </a:pPr>
          </a:p>
          <a:p>
            <a:pPr algn="ctr">
              <a:lnSpc>
                <a:spcPct val="90000"/>
              </a:lnSpc>
              <a:spcBef>
                <a:spcPts val="1000"/>
              </a:spcBef>
              <a:defRPr b="1" sz="2000">
                <a:solidFill>
                  <a:srgbClr val="00B2E3"/>
                </a:solidFill>
                <a:latin typeface="Raleway"/>
                <a:ea typeface="Raleway"/>
                <a:cs typeface="Raleway"/>
                <a:sym typeface="Raleway"/>
              </a:defRPr>
            </a:pPr>
            <a:r>
              <a:t>Quina mena de relació hem d’establir amb l’infant?</a:t>
            </a:r>
          </a:p>
        </p:txBody>
      </p:sp>
      <p:sp>
        <p:nvSpPr>
          <p:cNvPr id="135" name="Com podem aconseguir que l’infant visqui una experiència educativa positiva?"/>
          <p:cNvSpPr/>
          <p:nvPr/>
        </p:nvSpPr>
        <p:spPr>
          <a:xfrm>
            <a:off x="6134100" y="2286000"/>
            <a:ext cx="2555032" cy="2750146"/>
          </a:xfrm>
          <a:prstGeom prst="roundRect">
            <a:avLst>
              <a:gd name="adj" fmla="val 1609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lvl1pPr algn="ctr">
              <a:lnSpc>
                <a:spcPct val="90000"/>
              </a:lnSpc>
              <a:spcBef>
                <a:spcPts val="1000"/>
              </a:spcBef>
              <a:defRPr b="1" sz="2000">
                <a:solidFill>
                  <a:srgbClr val="00B2E3"/>
                </a:solidFill>
                <a:latin typeface="Raleway"/>
                <a:ea typeface="Raleway"/>
                <a:cs typeface="Raleway"/>
                <a:sym typeface="Raleway"/>
              </a:defRPr>
            </a:lvl1pPr>
          </a:lstStyle>
          <a:p>
            <a:pPr/>
            <a:r>
              <a:t>Com podem aconseguir que l’infant visqui una experiència educativa positiva?</a:t>
            </a:r>
          </a:p>
        </p:txBody>
      </p:sp>
      <p:sp>
        <p:nvSpPr>
          <p:cNvPr id="136" name="De quina manera hem d’enfocar el nostre acompanyament lector?"/>
          <p:cNvSpPr/>
          <p:nvPr/>
        </p:nvSpPr>
        <p:spPr>
          <a:xfrm>
            <a:off x="8826500" y="2286000"/>
            <a:ext cx="2555032" cy="2750146"/>
          </a:xfrm>
          <a:prstGeom prst="roundRect">
            <a:avLst>
              <a:gd name="adj" fmla="val 1609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lvl1pPr algn="ctr">
              <a:lnSpc>
                <a:spcPct val="90000"/>
              </a:lnSpc>
              <a:spcBef>
                <a:spcPts val="1000"/>
              </a:spcBef>
              <a:defRPr b="1" sz="2000">
                <a:solidFill>
                  <a:srgbClr val="00B2E3"/>
                </a:solidFill>
                <a:latin typeface="Raleway"/>
                <a:ea typeface="Raleway"/>
                <a:cs typeface="Raleway"/>
                <a:sym typeface="Raleway"/>
              </a:defRPr>
            </a:lvl1pPr>
          </a:lstStyle>
          <a:p>
            <a:pPr/>
            <a:r>
              <a:t>De quina manera hem d’enfocar el nostre acompanyament lector?</a:t>
            </a:r>
          </a:p>
        </p:txBody>
      </p:sp>
      <p:pic>
        <p:nvPicPr>
          <p:cNvPr id="137" name="pasted-image.pdf" descr="pasted-image.pdf"/>
          <p:cNvPicPr>
            <a:picLocks noChangeAspect="1"/>
          </p:cNvPicPr>
          <p:nvPr/>
        </p:nvPicPr>
        <p:blipFill>
          <a:blip r:embed="rId2">
            <a:extLst/>
          </a:blip>
          <a:stretch>
            <a:fillRect/>
          </a:stretch>
        </p:blipFill>
        <p:spPr>
          <a:xfrm>
            <a:off x="10518592" y="377374"/>
            <a:ext cx="787401" cy="793065"/>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00B2E3"/>
        </a:solidFill>
      </p:bgPr>
    </p:bg>
    <p:spTree>
      <p:nvGrpSpPr>
        <p:cNvPr id="1" name=""/>
        <p:cNvGrpSpPr/>
        <p:nvPr/>
      </p:nvGrpSpPr>
      <p:grpSpPr>
        <a:xfrm>
          <a:off x="0" y="0"/>
          <a:ext cx="0" cy="0"/>
          <a:chOff x="0" y="0"/>
          <a:chExt cx="0" cy="0"/>
        </a:xfrm>
      </p:grpSpPr>
      <p:sp>
        <p:nvSpPr>
          <p:cNvPr id="139" name="Línea"/>
          <p:cNvSpPr/>
          <p:nvPr/>
        </p:nvSpPr>
        <p:spPr>
          <a:xfrm>
            <a:off x="901700" y="2133600"/>
            <a:ext cx="10388601" cy="0"/>
          </a:xfrm>
          <a:prstGeom prst="line">
            <a:avLst/>
          </a:prstGeom>
          <a:ln w="63500">
            <a:solidFill>
              <a:srgbClr val="F5EEDC"/>
            </a:solidFill>
            <a:miter/>
          </a:ln>
        </p:spPr>
        <p:txBody>
          <a:bodyPr lIns="45719" rIns="45719"/>
          <a:lstStyle/>
          <a:p>
            <a:pPr/>
          </a:p>
        </p:txBody>
      </p:sp>
      <p:sp>
        <p:nvSpPr>
          <p:cNvPr id="140" name="Punts forts i inquietuds"/>
          <p:cNvSpPr/>
          <p:nvPr/>
        </p:nvSpPr>
        <p:spPr>
          <a:xfrm>
            <a:off x="838200" y="8985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a:lnSpc>
                <a:spcPct val="90000"/>
              </a:lnSpc>
              <a:defRPr sz="4400">
                <a:solidFill>
                  <a:srgbClr val="F5EEDC"/>
                </a:solidFill>
                <a:latin typeface="Bakso Sapi"/>
                <a:ea typeface="Bakso Sapi"/>
                <a:cs typeface="Bakso Sapi"/>
                <a:sym typeface="Bakso Sapi"/>
              </a:defRPr>
            </a:lvl1pPr>
          </a:lstStyle>
          <a:p>
            <a:pPr/>
            <a:r>
              <a:t>Punts forts i inquietuds</a:t>
            </a:r>
          </a:p>
        </p:txBody>
      </p:sp>
      <p:pic>
        <p:nvPicPr>
          <p:cNvPr id="141" name="pasted-image.pdf" descr="pasted-image.pdf"/>
          <p:cNvPicPr>
            <a:picLocks noChangeAspect="1"/>
          </p:cNvPicPr>
          <p:nvPr/>
        </p:nvPicPr>
        <p:blipFill>
          <a:blip r:embed="rId2">
            <a:extLst/>
          </a:blip>
          <a:stretch>
            <a:fillRect/>
          </a:stretch>
        </p:blipFill>
        <p:spPr>
          <a:xfrm>
            <a:off x="3846288" y="3106886"/>
            <a:ext cx="1270001" cy="1243640"/>
          </a:xfrm>
          <a:prstGeom prst="rect">
            <a:avLst/>
          </a:prstGeom>
          <a:ln w="12700">
            <a:miter lim="400000"/>
          </a:ln>
        </p:spPr>
      </p:pic>
      <p:pic>
        <p:nvPicPr>
          <p:cNvPr id="142" name="pasted-image.pdf" descr="pasted-image.pdf"/>
          <p:cNvPicPr>
            <a:picLocks noChangeAspect="1"/>
          </p:cNvPicPr>
          <p:nvPr/>
        </p:nvPicPr>
        <p:blipFill>
          <a:blip r:embed="rId3">
            <a:extLst/>
          </a:blip>
          <a:stretch>
            <a:fillRect/>
          </a:stretch>
        </p:blipFill>
        <p:spPr>
          <a:xfrm>
            <a:off x="1554422" y="3097943"/>
            <a:ext cx="1270001" cy="1261526"/>
          </a:xfrm>
          <a:prstGeom prst="rect">
            <a:avLst/>
          </a:prstGeom>
          <a:ln w="12700">
            <a:miter lim="400000"/>
          </a:ln>
        </p:spPr>
      </p:pic>
      <p:pic>
        <p:nvPicPr>
          <p:cNvPr id="143" name="pasted-image.pdf" descr="pasted-image.pdf"/>
          <p:cNvPicPr>
            <a:picLocks noChangeAspect="1"/>
          </p:cNvPicPr>
          <p:nvPr/>
        </p:nvPicPr>
        <p:blipFill>
          <a:blip r:embed="rId4">
            <a:extLst/>
          </a:blip>
          <a:stretch>
            <a:fillRect/>
          </a:stretch>
        </p:blipFill>
        <p:spPr>
          <a:xfrm>
            <a:off x="6263321" y="3194771"/>
            <a:ext cx="1781665" cy="1067870"/>
          </a:xfrm>
          <a:prstGeom prst="rect">
            <a:avLst/>
          </a:prstGeom>
          <a:ln w="12700">
            <a:miter lim="400000"/>
          </a:ln>
        </p:spPr>
      </p:pic>
      <p:pic>
        <p:nvPicPr>
          <p:cNvPr id="144" name="pasted-image.pdf" descr="pasted-image.pdf"/>
          <p:cNvPicPr>
            <a:picLocks noChangeAspect="1"/>
          </p:cNvPicPr>
          <p:nvPr/>
        </p:nvPicPr>
        <p:blipFill>
          <a:blip r:embed="rId5">
            <a:extLst/>
          </a:blip>
          <a:stretch>
            <a:fillRect/>
          </a:stretch>
        </p:blipFill>
        <p:spPr>
          <a:xfrm>
            <a:off x="9103118" y="3106886"/>
            <a:ext cx="1270001" cy="1245553"/>
          </a:xfrm>
          <a:prstGeom prst="rect">
            <a:avLst/>
          </a:prstGeom>
          <a:ln w="12700">
            <a:miter lim="400000"/>
          </a:ln>
        </p:spPr>
      </p:pic>
      <p:sp>
        <p:nvSpPr>
          <p:cNvPr id="145" name="5 minuts"/>
          <p:cNvSpPr/>
          <p:nvPr/>
        </p:nvSpPr>
        <p:spPr>
          <a:xfrm>
            <a:off x="1618811" y="4964429"/>
            <a:ext cx="1141223" cy="396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b="1" sz="2000">
                <a:solidFill>
                  <a:srgbClr val="F5EEDC"/>
                </a:solidFill>
              </a:defRPr>
            </a:pPr>
            <a:r>
              <a:rPr>
                <a:latin typeface="Raleway"/>
                <a:ea typeface="Raleway"/>
                <a:cs typeface="Raleway"/>
                <a:sym typeface="Raleway"/>
              </a:rPr>
              <a:t>5 minut</a:t>
            </a:r>
            <a:r>
              <a:t>s</a:t>
            </a:r>
          </a:p>
        </p:txBody>
      </p:sp>
      <p:sp>
        <p:nvSpPr>
          <p:cNvPr id="146" name="Breu presentació personal."/>
          <p:cNvSpPr/>
          <p:nvPr/>
        </p:nvSpPr>
        <p:spPr>
          <a:xfrm>
            <a:off x="3643584" y="4693920"/>
            <a:ext cx="1675409" cy="134620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90000"/>
              </a:lnSpc>
              <a:spcBef>
                <a:spcPts val="1000"/>
              </a:spcBef>
              <a:defRPr b="1" sz="2000">
                <a:solidFill>
                  <a:srgbClr val="F5EEDC"/>
                </a:solidFill>
                <a:latin typeface="Raleway"/>
                <a:ea typeface="Raleway"/>
                <a:cs typeface="Raleway"/>
                <a:sym typeface="Raleway"/>
              </a:defRPr>
            </a:lvl1pPr>
          </a:lstStyle>
          <a:p>
            <a:pPr/>
            <a:r>
              <a:t>Breu presentació personal.</a:t>
            </a:r>
          </a:p>
        </p:txBody>
      </p:sp>
      <p:sp>
        <p:nvSpPr>
          <p:cNvPr id="147" name="Dos punts forts que tenim com mentor/a."/>
          <p:cNvSpPr/>
          <p:nvPr/>
        </p:nvSpPr>
        <p:spPr>
          <a:xfrm>
            <a:off x="5854997" y="4690109"/>
            <a:ext cx="2285406" cy="94488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90000"/>
              </a:lnSpc>
              <a:spcBef>
                <a:spcPts val="1000"/>
              </a:spcBef>
              <a:defRPr b="1" sz="2000">
                <a:solidFill>
                  <a:srgbClr val="F5EEDC"/>
                </a:solidFill>
                <a:latin typeface="Raleway"/>
                <a:ea typeface="Raleway"/>
                <a:cs typeface="Raleway"/>
                <a:sym typeface="Raleway"/>
              </a:defRPr>
            </a:lvl1pPr>
          </a:lstStyle>
          <a:p>
            <a:pPr/>
            <a:r>
              <a:t>Dos punts forts que tenim com mentor/a.</a:t>
            </a:r>
          </a:p>
        </p:txBody>
      </p:sp>
      <p:sp>
        <p:nvSpPr>
          <p:cNvPr id="148" name="I després...…"/>
          <p:cNvSpPr/>
          <p:nvPr/>
        </p:nvSpPr>
        <p:spPr>
          <a:xfrm>
            <a:off x="8562733" y="4626609"/>
            <a:ext cx="2524454" cy="107188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90000"/>
              </a:lnSpc>
              <a:spcBef>
                <a:spcPts val="1000"/>
              </a:spcBef>
              <a:defRPr sz="2000">
                <a:solidFill>
                  <a:srgbClr val="F5EEDC"/>
                </a:solidFill>
                <a:latin typeface="Raleway"/>
                <a:ea typeface="Raleway"/>
                <a:cs typeface="Raleway"/>
                <a:sym typeface="Raleway"/>
              </a:defRPr>
            </a:pPr>
            <a:r>
              <a:t>I després...</a:t>
            </a:r>
          </a:p>
          <a:p>
            <a:pPr algn="ctr">
              <a:lnSpc>
                <a:spcPct val="90000"/>
              </a:lnSpc>
              <a:spcBef>
                <a:spcPts val="1000"/>
              </a:spcBef>
              <a:defRPr b="1" sz="2000">
                <a:solidFill>
                  <a:srgbClr val="F5EEDC"/>
                </a:solidFill>
                <a:latin typeface="Raleway"/>
                <a:ea typeface="Raleway"/>
                <a:cs typeface="Raleway"/>
                <a:sym typeface="Raleway"/>
              </a:defRPr>
            </a:pPr>
            <a:r>
              <a:t>Una inquietud, un dubte, una por... </a:t>
            </a:r>
          </a:p>
        </p:txBody>
      </p:sp>
      <p:sp>
        <p:nvSpPr>
          <p:cNvPr id="149" name="Dinàmica 1"/>
          <p:cNvSpPr/>
          <p:nvPr/>
        </p:nvSpPr>
        <p:spPr>
          <a:xfrm>
            <a:off x="920293" y="392906"/>
            <a:ext cx="3130412" cy="602308"/>
          </a:xfrm>
          <a:prstGeom prst="roundRect">
            <a:avLst>
              <a:gd name="adj" fmla="val 2760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lvl1pPr algn="ctr">
              <a:defRPr sz="2300">
                <a:solidFill>
                  <a:srgbClr val="00B2E3"/>
                </a:solidFill>
                <a:latin typeface="Bakso Sapi"/>
                <a:ea typeface="Bakso Sapi"/>
                <a:cs typeface="Bakso Sapi"/>
                <a:sym typeface="Bakso Sapi"/>
              </a:defRPr>
            </a:lvl1pPr>
          </a:lstStyle>
          <a:p>
            <a:pPr/>
            <a:r>
              <a:t>Dinàmica 1</a:t>
            </a:r>
          </a:p>
        </p:txBody>
      </p:sp>
      <p:pic>
        <p:nvPicPr>
          <p:cNvPr id="150" name="pasted-image.pdf" descr="pasted-image.pdf"/>
          <p:cNvPicPr>
            <a:picLocks noChangeAspect="1"/>
          </p:cNvPicPr>
          <p:nvPr/>
        </p:nvPicPr>
        <p:blipFill>
          <a:blip r:embed="rId6">
            <a:extLst/>
          </a:blip>
          <a:stretch>
            <a:fillRect/>
          </a:stretch>
        </p:blipFill>
        <p:spPr>
          <a:xfrm>
            <a:off x="687676" y="259582"/>
            <a:ext cx="863601" cy="868956"/>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2" name="Título 1"/>
          <p:cNvSpPr/>
          <p:nvPr>
            <p:ph type="title"/>
          </p:nvPr>
        </p:nvSpPr>
        <p:spPr>
          <a:xfrm>
            <a:off x="838200" y="111125"/>
            <a:ext cx="10515600" cy="1325563"/>
          </a:xfrm>
          <a:prstGeom prst="rect">
            <a:avLst/>
          </a:prstGeom>
        </p:spPr>
        <p:txBody>
          <a:bodyPr/>
          <a:lstStyle>
            <a:lvl1pPr>
              <a:defRPr>
                <a:solidFill>
                  <a:srgbClr val="FF9015"/>
                </a:solidFill>
              </a:defRPr>
            </a:lvl1pPr>
          </a:lstStyle>
          <a:p>
            <a:pPr/>
            <a:r>
              <a:t>i què fem si…</a:t>
            </a:r>
          </a:p>
        </p:txBody>
      </p:sp>
      <p:sp>
        <p:nvSpPr>
          <p:cNvPr id="153" name="Línea"/>
          <p:cNvSpPr/>
          <p:nvPr/>
        </p:nvSpPr>
        <p:spPr>
          <a:xfrm>
            <a:off x="901700" y="1270000"/>
            <a:ext cx="10388601" cy="0"/>
          </a:xfrm>
          <a:prstGeom prst="line">
            <a:avLst/>
          </a:prstGeom>
          <a:ln w="63500">
            <a:solidFill>
              <a:srgbClr val="FF9015"/>
            </a:solidFill>
            <a:miter/>
          </a:ln>
        </p:spPr>
        <p:txBody>
          <a:bodyPr lIns="45719" rIns="45719"/>
          <a:lstStyle/>
          <a:p>
            <a:pPr/>
          </a:p>
        </p:txBody>
      </p:sp>
      <p:sp>
        <p:nvSpPr>
          <p:cNvPr id="154" name="Ens costa establir una relació de confiança per dur a terme la mentoria.…"/>
          <p:cNvSpPr/>
          <p:nvPr/>
        </p:nvSpPr>
        <p:spPr>
          <a:xfrm>
            <a:off x="901700" y="1587500"/>
            <a:ext cx="5106095" cy="4827985"/>
          </a:xfrm>
          <a:prstGeom prst="roundRect">
            <a:avLst>
              <a:gd name="adj" fmla="val 2759"/>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p>
            <a:pPr lvl="1" marL="685800" indent="-228600">
              <a:lnSpc>
                <a:spcPct val="90000"/>
              </a:lnSpc>
              <a:spcBef>
                <a:spcPts val="1000"/>
              </a:spcBef>
              <a:buClr>
                <a:srgbClr val="FF9015"/>
              </a:buClr>
              <a:buSzPct val="80000"/>
              <a:buFont typeface="Arial"/>
              <a:buChar char="✦"/>
              <a:defRPr b="1" sz="2000">
                <a:latin typeface="Raleway"/>
                <a:ea typeface="Raleway"/>
                <a:cs typeface="Raleway"/>
                <a:sym typeface="Raleway"/>
              </a:defRPr>
            </a:pPr>
            <a:r>
              <a:t>Ens costa establir una relació de confiança per dur a terme la mentoria.</a:t>
            </a:r>
          </a:p>
          <a:p>
            <a:pPr lvl="1" marL="685800" indent="-228600">
              <a:lnSpc>
                <a:spcPct val="90000"/>
              </a:lnSpc>
              <a:spcBef>
                <a:spcPts val="1000"/>
              </a:spcBef>
              <a:buClr>
                <a:srgbClr val="FF9015"/>
              </a:buClr>
              <a:buSzPct val="80000"/>
              <a:buFont typeface="Arial"/>
              <a:buChar char="✦"/>
              <a:defRPr b="1" sz="2000">
                <a:latin typeface="Raleway"/>
                <a:ea typeface="Raleway"/>
                <a:cs typeface="Raleway"/>
                <a:sym typeface="Raleway"/>
              </a:defRPr>
            </a:pPr>
            <a:r>
              <a:t>A l’infant li costa acceptar els límits.</a:t>
            </a:r>
          </a:p>
          <a:p>
            <a:pPr lvl="1" marL="685800" indent="-228600">
              <a:lnSpc>
                <a:spcPct val="90000"/>
              </a:lnSpc>
              <a:spcBef>
                <a:spcPts val="1000"/>
              </a:spcBef>
              <a:buClr>
                <a:srgbClr val="FF9015"/>
              </a:buClr>
              <a:buSzPct val="80000"/>
              <a:buFont typeface="Arial"/>
              <a:buChar char="✦"/>
              <a:defRPr b="1" sz="2000">
                <a:latin typeface="Raleway"/>
                <a:ea typeface="Raleway"/>
                <a:cs typeface="Raleway"/>
                <a:sym typeface="Raleway"/>
              </a:defRPr>
            </a:pPr>
            <a:r>
              <a:t>L’infant no mostra respecte per l’entorn, nosaltres o el material.</a:t>
            </a:r>
          </a:p>
          <a:p>
            <a:pPr lvl="1" marL="685800" indent="-228600">
              <a:lnSpc>
                <a:spcPct val="90000"/>
              </a:lnSpc>
              <a:spcBef>
                <a:spcPts val="1000"/>
              </a:spcBef>
              <a:buClr>
                <a:srgbClr val="FF9015"/>
              </a:buClr>
              <a:buSzPct val="80000"/>
              <a:buFont typeface="Arial"/>
              <a:buChar char="✦"/>
              <a:defRPr b="1" sz="2000">
                <a:latin typeface="Raleway"/>
                <a:ea typeface="Raleway"/>
                <a:cs typeface="Raleway"/>
                <a:sym typeface="Raleway"/>
              </a:defRPr>
            </a:pPr>
            <a:r>
              <a:t>L’infant requereix un suport i acompanyament que no podem oferir.</a:t>
            </a:r>
          </a:p>
        </p:txBody>
      </p:sp>
      <p:sp>
        <p:nvSpPr>
          <p:cNvPr id="155" name="Rectángulo redondeado"/>
          <p:cNvSpPr/>
          <p:nvPr/>
        </p:nvSpPr>
        <p:spPr>
          <a:xfrm>
            <a:off x="6172200" y="1587500"/>
            <a:ext cx="5106095" cy="4827985"/>
          </a:xfrm>
          <a:prstGeom prst="roundRect">
            <a:avLst>
              <a:gd name="adj" fmla="val 2759"/>
            </a:avLst>
          </a:prstGeom>
          <a:solidFill>
            <a:srgbClr val="FF9015"/>
          </a:solidFill>
          <a:ln w="12700">
            <a:miter lim="400000"/>
          </a:ln>
        </p:spPr>
        <p:txBody>
          <a:bodyPr lIns="45719" rIns="45719" anchor="ctr"/>
          <a:lstStyle/>
          <a:p>
            <a:pPr lvl="1" indent="228600">
              <a:lnSpc>
                <a:spcPct val="90000"/>
              </a:lnSpc>
              <a:spcBef>
                <a:spcPts val="1000"/>
              </a:spcBef>
              <a:defRPr b="1" sz="2000">
                <a:latin typeface="Raleway"/>
                <a:ea typeface="Raleway"/>
                <a:cs typeface="Raleway"/>
                <a:sym typeface="Raleway"/>
              </a:defRPr>
            </a:pPr>
          </a:p>
        </p:txBody>
      </p:sp>
      <p:pic>
        <p:nvPicPr>
          <p:cNvPr id="156" name="pasted-image.pdf" descr="pasted-image.pdf"/>
          <p:cNvPicPr>
            <a:picLocks noChangeAspect="1"/>
          </p:cNvPicPr>
          <p:nvPr/>
        </p:nvPicPr>
        <p:blipFill>
          <a:blip r:embed="rId2">
            <a:extLst/>
          </a:blip>
          <a:stretch>
            <a:fillRect/>
          </a:stretch>
        </p:blipFill>
        <p:spPr>
          <a:xfrm>
            <a:off x="10518244" y="379226"/>
            <a:ext cx="787401" cy="789361"/>
          </a:xfrm>
          <a:prstGeom prst="rect">
            <a:avLst/>
          </a:prstGeom>
          <a:ln w="12700">
            <a:miter lim="400000"/>
          </a:ln>
        </p:spPr>
      </p:pic>
      <p:pic>
        <p:nvPicPr>
          <p:cNvPr id="157" name="pasted-image.pdf" descr="pasted-image.pdf"/>
          <p:cNvPicPr>
            <a:picLocks noChangeAspect="1"/>
          </p:cNvPicPr>
          <p:nvPr/>
        </p:nvPicPr>
        <p:blipFill>
          <a:blip r:embed="rId3">
            <a:extLst/>
          </a:blip>
          <a:stretch>
            <a:fillRect/>
          </a:stretch>
        </p:blipFill>
        <p:spPr>
          <a:xfrm>
            <a:off x="7252047" y="2680888"/>
            <a:ext cx="2794001" cy="2590409"/>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9" name="Título 1"/>
          <p:cNvSpPr/>
          <p:nvPr>
            <p:ph type="title"/>
          </p:nvPr>
        </p:nvSpPr>
        <p:spPr>
          <a:xfrm>
            <a:off x="838200" y="111125"/>
            <a:ext cx="10515600" cy="1325563"/>
          </a:xfrm>
          <a:prstGeom prst="rect">
            <a:avLst/>
          </a:prstGeom>
        </p:spPr>
        <p:txBody>
          <a:bodyPr/>
          <a:lstStyle/>
          <a:p>
            <a:pPr/>
            <a:r>
              <a:t>el primer dia</a:t>
            </a:r>
          </a:p>
        </p:txBody>
      </p:sp>
      <p:sp>
        <p:nvSpPr>
          <p:cNvPr id="160" name="Línea"/>
          <p:cNvSpPr/>
          <p:nvPr/>
        </p:nvSpPr>
        <p:spPr>
          <a:xfrm>
            <a:off x="901700" y="1270000"/>
            <a:ext cx="10388601" cy="0"/>
          </a:xfrm>
          <a:prstGeom prst="line">
            <a:avLst/>
          </a:prstGeom>
          <a:ln w="63500">
            <a:solidFill>
              <a:srgbClr val="A5C728"/>
            </a:solidFill>
            <a:miter/>
          </a:ln>
        </p:spPr>
        <p:txBody>
          <a:bodyPr lIns="45719" rIns="45719"/>
          <a:lstStyle/>
          <a:p>
            <a:pPr/>
          </a:p>
        </p:txBody>
      </p:sp>
      <p:sp>
        <p:nvSpPr>
          <p:cNvPr id="161" name="Com ens sentirem el primer dia del LECXIT?"/>
          <p:cNvSpPr/>
          <p:nvPr/>
        </p:nvSpPr>
        <p:spPr>
          <a:xfrm>
            <a:off x="749300" y="2286000"/>
            <a:ext cx="2555032" cy="2750146"/>
          </a:xfrm>
          <a:prstGeom prst="roundRect">
            <a:avLst>
              <a:gd name="adj" fmla="val 1609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lvl1pPr algn="ctr">
              <a:lnSpc>
                <a:spcPct val="90000"/>
              </a:lnSpc>
              <a:spcBef>
                <a:spcPts val="1000"/>
              </a:spcBef>
              <a:defRPr b="1" sz="2000">
                <a:solidFill>
                  <a:srgbClr val="A5C728"/>
                </a:solidFill>
                <a:latin typeface="Raleway"/>
                <a:ea typeface="Raleway"/>
                <a:cs typeface="Raleway"/>
                <a:sym typeface="Raleway"/>
              </a:defRPr>
            </a:lvl1pPr>
          </a:lstStyle>
          <a:p>
            <a:pPr/>
            <a:r>
              <a:t>Com ens sentirem el primer dia del LECXIT?</a:t>
            </a:r>
          </a:p>
        </p:txBody>
      </p:sp>
      <p:sp>
        <p:nvSpPr>
          <p:cNvPr id="162" name="Què haurem de fer en aquesta primera sessió?"/>
          <p:cNvSpPr/>
          <p:nvPr/>
        </p:nvSpPr>
        <p:spPr>
          <a:xfrm>
            <a:off x="3441700" y="2286000"/>
            <a:ext cx="2555032" cy="2750146"/>
          </a:xfrm>
          <a:prstGeom prst="roundRect">
            <a:avLst>
              <a:gd name="adj" fmla="val 1609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p>
            <a:pPr marL="228600" indent="-228600" algn="ctr">
              <a:lnSpc>
                <a:spcPct val="90000"/>
              </a:lnSpc>
              <a:spcBef>
                <a:spcPts val="1000"/>
              </a:spcBef>
              <a:buSzPct val="100000"/>
              <a:buFont typeface="Arial"/>
              <a:buChar char="•"/>
              <a:defRPr b="1" sz="2000">
                <a:solidFill>
                  <a:srgbClr val="A5C728"/>
                </a:solidFill>
                <a:latin typeface="Raleway"/>
                <a:ea typeface="Raleway"/>
                <a:cs typeface="Raleway"/>
                <a:sym typeface="Raleway"/>
              </a:defRPr>
            </a:pPr>
          </a:p>
          <a:p>
            <a:pPr marL="228600" indent="-228600" algn="ctr">
              <a:lnSpc>
                <a:spcPct val="90000"/>
              </a:lnSpc>
              <a:spcBef>
                <a:spcPts val="1000"/>
              </a:spcBef>
              <a:buSzPct val="100000"/>
              <a:buFont typeface="Arial"/>
              <a:buChar char="•"/>
              <a:defRPr b="1" sz="2000">
                <a:solidFill>
                  <a:srgbClr val="A5C728"/>
                </a:solidFill>
                <a:latin typeface="Raleway"/>
                <a:ea typeface="Raleway"/>
                <a:cs typeface="Raleway"/>
                <a:sym typeface="Raleway"/>
              </a:defRPr>
            </a:pPr>
          </a:p>
          <a:p>
            <a:pPr algn="ctr">
              <a:lnSpc>
                <a:spcPct val="90000"/>
              </a:lnSpc>
              <a:spcBef>
                <a:spcPts val="1000"/>
              </a:spcBef>
              <a:defRPr b="1" sz="2000">
                <a:solidFill>
                  <a:srgbClr val="A5C728"/>
                </a:solidFill>
                <a:latin typeface="Raleway"/>
                <a:ea typeface="Raleway"/>
                <a:cs typeface="Raleway"/>
                <a:sym typeface="Raleway"/>
              </a:defRPr>
            </a:pPr>
            <a:r>
              <a:t>Què haurem de fer en aquesta primera sessió?</a:t>
            </a:r>
          </a:p>
          <a:p>
            <a:pPr algn="ctr">
              <a:lnSpc>
                <a:spcPct val="90000"/>
              </a:lnSpc>
              <a:spcBef>
                <a:spcPts val="1000"/>
              </a:spcBef>
              <a:defRPr b="1" sz="2000">
                <a:solidFill>
                  <a:srgbClr val="00B2E3"/>
                </a:solidFill>
                <a:latin typeface="Raleway"/>
                <a:ea typeface="Raleway"/>
                <a:cs typeface="Raleway"/>
                <a:sym typeface="Raleway"/>
              </a:defRPr>
            </a:pPr>
          </a:p>
        </p:txBody>
      </p:sp>
      <p:sp>
        <p:nvSpPr>
          <p:cNvPr id="163" name="Com podem aprofitar el nostre primer encontre amb l’infant?"/>
          <p:cNvSpPr/>
          <p:nvPr/>
        </p:nvSpPr>
        <p:spPr>
          <a:xfrm>
            <a:off x="6134100" y="2286000"/>
            <a:ext cx="2555032" cy="2750146"/>
          </a:xfrm>
          <a:prstGeom prst="roundRect">
            <a:avLst>
              <a:gd name="adj" fmla="val 1609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p>
            <a:pPr algn="ctr">
              <a:lnSpc>
                <a:spcPct val="90000"/>
              </a:lnSpc>
              <a:spcBef>
                <a:spcPts val="1000"/>
              </a:spcBef>
              <a:defRPr b="1" sz="2000">
                <a:solidFill>
                  <a:srgbClr val="A5C728"/>
                </a:solidFill>
                <a:latin typeface="Raleway"/>
                <a:ea typeface="Raleway"/>
                <a:cs typeface="Raleway"/>
                <a:sym typeface="Raleway"/>
              </a:defRPr>
            </a:pPr>
          </a:p>
          <a:p>
            <a:pPr algn="ctr">
              <a:lnSpc>
                <a:spcPct val="90000"/>
              </a:lnSpc>
              <a:spcBef>
                <a:spcPts val="1000"/>
              </a:spcBef>
              <a:defRPr b="1" sz="2000">
                <a:solidFill>
                  <a:srgbClr val="A5C728"/>
                </a:solidFill>
                <a:latin typeface="Raleway"/>
                <a:ea typeface="Raleway"/>
                <a:cs typeface="Raleway"/>
                <a:sym typeface="Raleway"/>
              </a:defRPr>
            </a:pPr>
            <a:r>
              <a:t>Com podem aprofitar el nostre primer encontre amb l’infant?</a:t>
            </a:r>
          </a:p>
        </p:txBody>
      </p:sp>
      <p:sp>
        <p:nvSpPr>
          <p:cNvPr id="164" name="I si no tenim temps per llegir?"/>
          <p:cNvSpPr/>
          <p:nvPr/>
        </p:nvSpPr>
        <p:spPr>
          <a:xfrm>
            <a:off x="8826500" y="2286000"/>
            <a:ext cx="2555032" cy="2750146"/>
          </a:xfrm>
          <a:prstGeom prst="roundRect">
            <a:avLst>
              <a:gd name="adj" fmla="val 1609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lvl1pPr algn="ctr">
              <a:lnSpc>
                <a:spcPct val="90000"/>
              </a:lnSpc>
              <a:spcBef>
                <a:spcPts val="1000"/>
              </a:spcBef>
              <a:defRPr b="1" sz="2000">
                <a:solidFill>
                  <a:srgbClr val="A5C728"/>
                </a:solidFill>
                <a:latin typeface="Raleway"/>
                <a:ea typeface="Raleway"/>
                <a:cs typeface="Raleway"/>
                <a:sym typeface="Raleway"/>
              </a:defRPr>
            </a:lvl1pPr>
          </a:lstStyle>
          <a:p>
            <a:pPr/>
            <a:r>
              <a:t>I si no tenim temps per llegir?</a:t>
            </a:r>
          </a:p>
        </p:txBody>
      </p:sp>
      <p:pic>
        <p:nvPicPr>
          <p:cNvPr id="165" name="pasted-image.pdf" descr="pasted-image.pdf"/>
          <p:cNvPicPr>
            <a:picLocks noChangeAspect="1"/>
          </p:cNvPicPr>
          <p:nvPr/>
        </p:nvPicPr>
        <p:blipFill>
          <a:blip r:embed="rId2">
            <a:extLst/>
          </a:blip>
          <a:stretch>
            <a:fillRect/>
          </a:stretch>
        </p:blipFill>
        <p:spPr>
          <a:xfrm>
            <a:off x="10518592" y="377374"/>
            <a:ext cx="787401" cy="793065"/>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7" name="Título 1"/>
          <p:cNvSpPr/>
          <p:nvPr>
            <p:ph type="title"/>
          </p:nvPr>
        </p:nvSpPr>
        <p:spPr>
          <a:xfrm>
            <a:off x="838200" y="111125"/>
            <a:ext cx="10515600" cy="1325563"/>
          </a:xfrm>
          <a:prstGeom prst="rect">
            <a:avLst/>
          </a:prstGeom>
        </p:spPr>
        <p:txBody>
          <a:bodyPr/>
          <a:lstStyle/>
          <a:p>
            <a:pPr/>
            <a:r>
              <a:t>Acollida de la sessió</a:t>
            </a:r>
          </a:p>
        </p:txBody>
      </p:sp>
      <p:sp>
        <p:nvSpPr>
          <p:cNvPr id="168" name="Línea"/>
          <p:cNvSpPr/>
          <p:nvPr/>
        </p:nvSpPr>
        <p:spPr>
          <a:xfrm>
            <a:off x="901700" y="1270000"/>
            <a:ext cx="10388601" cy="0"/>
          </a:xfrm>
          <a:prstGeom prst="line">
            <a:avLst/>
          </a:prstGeom>
          <a:ln w="63500">
            <a:solidFill>
              <a:srgbClr val="A5C728"/>
            </a:solidFill>
            <a:miter/>
          </a:ln>
        </p:spPr>
        <p:txBody>
          <a:bodyPr lIns="45719" rIns="45719"/>
          <a:lstStyle/>
          <a:p>
            <a:pPr/>
          </a:p>
        </p:txBody>
      </p:sp>
      <p:sp>
        <p:nvSpPr>
          <p:cNvPr id="169" name="Com hem de rebre l’infant els dies de LECXIT?"/>
          <p:cNvSpPr/>
          <p:nvPr/>
        </p:nvSpPr>
        <p:spPr>
          <a:xfrm>
            <a:off x="2126084" y="2286000"/>
            <a:ext cx="2555032" cy="2750146"/>
          </a:xfrm>
          <a:prstGeom prst="roundRect">
            <a:avLst>
              <a:gd name="adj" fmla="val 1609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lvl1pPr algn="ctr">
              <a:lnSpc>
                <a:spcPct val="90000"/>
              </a:lnSpc>
              <a:spcBef>
                <a:spcPts val="1000"/>
              </a:spcBef>
              <a:defRPr b="1" sz="2000">
                <a:solidFill>
                  <a:srgbClr val="A5C728"/>
                </a:solidFill>
                <a:latin typeface="Raleway"/>
                <a:ea typeface="Raleway"/>
                <a:cs typeface="Raleway"/>
                <a:sym typeface="Raleway"/>
              </a:defRPr>
            </a:lvl1pPr>
          </a:lstStyle>
          <a:p>
            <a:pPr/>
            <a:r>
              <a:t>Com hem de rebre l’infant els dies de LECXIT?</a:t>
            </a:r>
          </a:p>
        </p:txBody>
      </p:sp>
      <p:sp>
        <p:nvSpPr>
          <p:cNvPr id="170" name="Què hem de fer a l’inici de cada sessió?"/>
          <p:cNvSpPr/>
          <p:nvPr/>
        </p:nvSpPr>
        <p:spPr>
          <a:xfrm>
            <a:off x="4818484" y="2286000"/>
            <a:ext cx="2555032" cy="2750146"/>
          </a:xfrm>
          <a:prstGeom prst="roundRect">
            <a:avLst>
              <a:gd name="adj" fmla="val 1609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p>
            <a:pPr marL="228600" indent="-228600" algn="ctr">
              <a:lnSpc>
                <a:spcPct val="90000"/>
              </a:lnSpc>
              <a:spcBef>
                <a:spcPts val="1000"/>
              </a:spcBef>
              <a:buSzPct val="100000"/>
              <a:buFont typeface="Arial"/>
              <a:buChar char="•"/>
              <a:defRPr b="1" sz="2000">
                <a:solidFill>
                  <a:srgbClr val="A5C728"/>
                </a:solidFill>
                <a:latin typeface="Raleway"/>
                <a:ea typeface="Raleway"/>
                <a:cs typeface="Raleway"/>
                <a:sym typeface="Raleway"/>
              </a:defRPr>
            </a:pPr>
          </a:p>
          <a:p>
            <a:pPr marL="228600" indent="-228600" algn="ctr">
              <a:lnSpc>
                <a:spcPct val="90000"/>
              </a:lnSpc>
              <a:spcBef>
                <a:spcPts val="1000"/>
              </a:spcBef>
              <a:buSzPct val="100000"/>
              <a:buFont typeface="Arial"/>
              <a:buChar char="•"/>
              <a:defRPr b="1" sz="2000">
                <a:solidFill>
                  <a:srgbClr val="A5C728"/>
                </a:solidFill>
                <a:latin typeface="Raleway"/>
                <a:ea typeface="Raleway"/>
                <a:cs typeface="Raleway"/>
                <a:sym typeface="Raleway"/>
              </a:defRPr>
            </a:pPr>
          </a:p>
          <a:p>
            <a:pPr algn="ctr">
              <a:lnSpc>
                <a:spcPct val="90000"/>
              </a:lnSpc>
              <a:spcBef>
                <a:spcPts val="1000"/>
              </a:spcBef>
              <a:defRPr b="1" sz="2000">
                <a:solidFill>
                  <a:srgbClr val="A5C728"/>
                </a:solidFill>
                <a:latin typeface="Raleway"/>
                <a:ea typeface="Raleway"/>
                <a:cs typeface="Raleway"/>
                <a:sym typeface="Raleway"/>
              </a:defRPr>
            </a:pPr>
            <a:r>
              <a:t>Què hem de fer a l’inici de cada sessió?</a:t>
            </a:r>
          </a:p>
          <a:p>
            <a:pPr algn="ctr">
              <a:lnSpc>
                <a:spcPct val="90000"/>
              </a:lnSpc>
              <a:spcBef>
                <a:spcPts val="1000"/>
              </a:spcBef>
              <a:defRPr b="1" sz="2000">
                <a:solidFill>
                  <a:srgbClr val="A5C728"/>
                </a:solidFill>
                <a:latin typeface="Raleway"/>
                <a:ea typeface="Raleway"/>
                <a:cs typeface="Raleway"/>
                <a:sym typeface="Raleway"/>
              </a:defRPr>
            </a:pPr>
          </a:p>
          <a:p>
            <a:pPr algn="ctr">
              <a:lnSpc>
                <a:spcPct val="90000"/>
              </a:lnSpc>
              <a:spcBef>
                <a:spcPts val="1000"/>
              </a:spcBef>
              <a:defRPr b="1" sz="2000">
                <a:solidFill>
                  <a:srgbClr val="00B2E3"/>
                </a:solidFill>
                <a:latin typeface="Raleway"/>
                <a:ea typeface="Raleway"/>
                <a:cs typeface="Raleway"/>
                <a:sym typeface="Raleway"/>
              </a:defRPr>
            </a:pPr>
          </a:p>
        </p:txBody>
      </p:sp>
      <p:sp>
        <p:nvSpPr>
          <p:cNvPr id="171" name="Com podem fer que aquest moment sigui especial? Com aprofitar-lo?"/>
          <p:cNvSpPr/>
          <p:nvPr/>
        </p:nvSpPr>
        <p:spPr>
          <a:xfrm>
            <a:off x="7510884" y="2286000"/>
            <a:ext cx="2555032" cy="2750146"/>
          </a:xfrm>
          <a:prstGeom prst="roundRect">
            <a:avLst>
              <a:gd name="adj" fmla="val 1609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lvl1pPr algn="ctr">
              <a:lnSpc>
                <a:spcPct val="90000"/>
              </a:lnSpc>
              <a:spcBef>
                <a:spcPts val="1000"/>
              </a:spcBef>
              <a:defRPr b="1" sz="2000">
                <a:solidFill>
                  <a:srgbClr val="A5C728"/>
                </a:solidFill>
                <a:latin typeface="Raleway"/>
                <a:ea typeface="Raleway"/>
                <a:cs typeface="Raleway"/>
                <a:sym typeface="Raleway"/>
              </a:defRPr>
            </a:lvl1pPr>
          </a:lstStyle>
          <a:p>
            <a:pPr/>
            <a:r>
              <a:t>Com podem fer que aquest moment sigui especial? Com aprofitar-lo?</a:t>
            </a:r>
          </a:p>
        </p:txBody>
      </p:sp>
      <p:pic>
        <p:nvPicPr>
          <p:cNvPr id="172" name="pasted-image.pdf" descr="pasted-image.pdf"/>
          <p:cNvPicPr>
            <a:picLocks noChangeAspect="1"/>
          </p:cNvPicPr>
          <p:nvPr/>
        </p:nvPicPr>
        <p:blipFill>
          <a:blip r:embed="rId2">
            <a:extLst/>
          </a:blip>
          <a:stretch>
            <a:fillRect/>
          </a:stretch>
        </p:blipFill>
        <p:spPr>
          <a:xfrm>
            <a:off x="10518592" y="377374"/>
            <a:ext cx="787401" cy="793065"/>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00B2E3"/>
        </a:solidFill>
      </p:bgPr>
    </p:bg>
    <p:spTree>
      <p:nvGrpSpPr>
        <p:cNvPr id="1" name=""/>
        <p:cNvGrpSpPr/>
        <p:nvPr/>
      </p:nvGrpSpPr>
      <p:grpSpPr>
        <a:xfrm>
          <a:off x="0" y="0"/>
          <a:ext cx="0" cy="0"/>
          <a:chOff x="0" y="0"/>
          <a:chExt cx="0" cy="0"/>
        </a:xfrm>
      </p:grpSpPr>
      <p:sp>
        <p:nvSpPr>
          <p:cNvPr id="174" name="Línea"/>
          <p:cNvSpPr/>
          <p:nvPr/>
        </p:nvSpPr>
        <p:spPr>
          <a:xfrm>
            <a:off x="901700" y="2133600"/>
            <a:ext cx="10388601" cy="0"/>
          </a:xfrm>
          <a:prstGeom prst="line">
            <a:avLst/>
          </a:prstGeom>
          <a:ln w="63500">
            <a:solidFill>
              <a:srgbClr val="F5EEDC"/>
            </a:solidFill>
            <a:miter/>
          </a:ln>
        </p:spPr>
        <p:txBody>
          <a:bodyPr lIns="45719" rIns="45719"/>
          <a:lstStyle/>
          <a:p>
            <a:pPr/>
          </a:p>
        </p:txBody>
      </p:sp>
      <p:sp>
        <p:nvSpPr>
          <p:cNvPr id="175" name="rituals per començar una sessió"/>
          <p:cNvSpPr/>
          <p:nvPr/>
        </p:nvSpPr>
        <p:spPr>
          <a:xfrm>
            <a:off x="838200" y="8985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a:lnSpc>
                <a:spcPct val="90000"/>
              </a:lnSpc>
              <a:defRPr sz="4400">
                <a:solidFill>
                  <a:srgbClr val="F5EEDC"/>
                </a:solidFill>
                <a:latin typeface="Bakso Sapi"/>
                <a:ea typeface="Bakso Sapi"/>
                <a:cs typeface="Bakso Sapi"/>
                <a:sym typeface="Bakso Sapi"/>
              </a:defRPr>
            </a:lvl1pPr>
          </a:lstStyle>
          <a:p>
            <a:pPr/>
            <a:r>
              <a:t>rituals per començar una sessió</a:t>
            </a:r>
          </a:p>
        </p:txBody>
      </p:sp>
      <p:pic>
        <p:nvPicPr>
          <p:cNvPr id="176" name="pasted-image.pdf" descr="pasted-image.pdf"/>
          <p:cNvPicPr>
            <a:picLocks noChangeAspect="1"/>
          </p:cNvPicPr>
          <p:nvPr/>
        </p:nvPicPr>
        <p:blipFill>
          <a:blip r:embed="rId2">
            <a:extLst/>
          </a:blip>
          <a:stretch>
            <a:fillRect/>
          </a:stretch>
        </p:blipFill>
        <p:spPr>
          <a:xfrm>
            <a:off x="2115619" y="2621462"/>
            <a:ext cx="892859" cy="886900"/>
          </a:xfrm>
          <a:prstGeom prst="rect">
            <a:avLst/>
          </a:prstGeom>
          <a:ln w="12700">
            <a:miter lim="400000"/>
          </a:ln>
        </p:spPr>
      </p:pic>
      <p:pic>
        <p:nvPicPr>
          <p:cNvPr id="177" name="pasted-image.pdf" descr="pasted-image.pdf"/>
          <p:cNvPicPr>
            <a:picLocks noChangeAspect="1"/>
          </p:cNvPicPr>
          <p:nvPr/>
        </p:nvPicPr>
        <p:blipFill>
          <a:blip r:embed="rId3">
            <a:extLst/>
          </a:blip>
          <a:stretch>
            <a:fillRect/>
          </a:stretch>
        </p:blipFill>
        <p:spPr>
          <a:xfrm>
            <a:off x="5023919" y="2659562"/>
            <a:ext cx="892858" cy="875671"/>
          </a:xfrm>
          <a:prstGeom prst="rect">
            <a:avLst/>
          </a:prstGeom>
          <a:ln w="12700">
            <a:miter lim="400000"/>
          </a:ln>
        </p:spPr>
      </p:pic>
      <p:sp>
        <p:nvSpPr>
          <p:cNvPr id="178" name="5 minuts"/>
          <p:cNvSpPr/>
          <p:nvPr/>
        </p:nvSpPr>
        <p:spPr>
          <a:xfrm>
            <a:off x="3263366" y="2815991"/>
            <a:ext cx="1141223" cy="396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b="1" sz="2000">
                <a:solidFill>
                  <a:srgbClr val="F5EEDC"/>
                </a:solidFill>
              </a:defRPr>
            </a:pPr>
            <a:r>
              <a:rPr>
                <a:latin typeface="Raleway"/>
                <a:ea typeface="Raleway"/>
                <a:cs typeface="Raleway"/>
                <a:sym typeface="Raleway"/>
              </a:rPr>
              <a:t>5 minut</a:t>
            </a:r>
            <a:r>
              <a:t>s</a:t>
            </a:r>
          </a:p>
        </p:txBody>
      </p:sp>
      <p:sp>
        <p:nvSpPr>
          <p:cNvPr id="179" name="Imaginar possibles rituals per a iniciar una sesgó LECXIT"/>
          <p:cNvSpPr/>
          <p:nvPr/>
        </p:nvSpPr>
        <p:spPr>
          <a:xfrm>
            <a:off x="6226146" y="2692400"/>
            <a:ext cx="4010721" cy="147320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90000"/>
              </a:lnSpc>
              <a:spcBef>
                <a:spcPts val="1000"/>
              </a:spcBef>
              <a:defRPr b="1" sz="2000">
                <a:solidFill>
                  <a:srgbClr val="F5EEDC"/>
                </a:solidFill>
                <a:latin typeface="Raleway"/>
                <a:ea typeface="Raleway"/>
                <a:cs typeface="Raleway"/>
                <a:sym typeface="Raleway"/>
              </a:defRPr>
            </a:pPr>
            <a:r>
              <a:t>Imaginar possibles rituals per a iniciar una sesgó LECXIT </a:t>
            </a:r>
          </a:p>
          <a:p>
            <a:pPr>
              <a:lnSpc>
                <a:spcPct val="90000"/>
              </a:lnSpc>
              <a:spcBef>
                <a:spcPts val="1000"/>
              </a:spcBef>
              <a:defRPr b="1" sz="2000">
                <a:solidFill>
                  <a:srgbClr val="F5EEDC"/>
                </a:solidFill>
                <a:latin typeface="Raleway"/>
                <a:ea typeface="Raleway"/>
                <a:cs typeface="Raleway"/>
                <a:sym typeface="Raleway"/>
              </a:defRPr>
            </a:pPr>
          </a:p>
        </p:txBody>
      </p:sp>
      <p:sp>
        <p:nvSpPr>
          <p:cNvPr id="180" name="Paraules clau"/>
          <p:cNvSpPr/>
          <p:nvPr/>
        </p:nvSpPr>
        <p:spPr>
          <a:xfrm>
            <a:off x="5016701" y="3939082"/>
            <a:ext cx="2285406" cy="396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90000"/>
              </a:lnSpc>
              <a:spcBef>
                <a:spcPts val="1000"/>
              </a:spcBef>
              <a:defRPr b="1" sz="2000">
                <a:solidFill>
                  <a:srgbClr val="F5EEDC"/>
                </a:solidFill>
                <a:latin typeface="Raleway"/>
                <a:ea typeface="Raleway"/>
                <a:cs typeface="Raleway"/>
                <a:sym typeface="Raleway"/>
              </a:defRPr>
            </a:lvl1pPr>
          </a:lstStyle>
          <a:p>
            <a:pPr/>
            <a:r>
              <a:t>Paraules clau</a:t>
            </a:r>
          </a:p>
        </p:txBody>
      </p:sp>
      <p:graphicFrame>
        <p:nvGraphicFramePr>
          <p:cNvPr id="181" name="Tabla 7"/>
          <p:cNvGraphicFramePr/>
          <p:nvPr/>
        </p:nvGraphicFramePr>
        <p:xfrm>
          <a:off x="1955133" y="4427391"/>
          <a:ext cx="8195222" cy="197326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636504"/>
                <a:gridCol w="1636504"/>
                <a:gridCol w="1636504"/>
                <a:gridCol w="1636504"/>
                <a:gridCol w="1636504"/>
              </a:tblGrid>
              <a:tr h="662940">
                <a:tc>
                  <a:txBody>
                    <a:bodyPr/>
                    <a:lstStyle/>
                    <a:p>
                      <a:pPr algn="ctr">
                        <a:defRPr sz="1800"/>
                      </a:pPr>
                      <a:r>
                        <a:rPr>
                          <a:solidFill>
                            <a:srgbClr val="F5EEDC"/>
                          </a:solidFill>
                        </a:rPr>
                        <a:t>
POESIA</a:t>
                      </a:r>
                    </a:p>
                  </a:txBody>
                  <a:tcPr marL="45720" marR="45720" marT="45720" marB="45720" anchor="t" anchorCtr="0" horzOverflow="overflow">
                    <a:lnL w="12700">
                      <a:miter lim="400000"/>
                    </a:lnL>
                    <a:lnR w="12700">
                      <a:miter lim="400000"/>
                    </a:lnR>
                    <a:lnT w="12700">
                      <a:miter lim="400000"/>
                    </a:lnT>
                    <a:lnB w="12700">
                      <a:miter lim="400000"/>
                    </a:lnB>
                  </a:tcPr>
                </a:tc>
                <a:tc>
                  <a:txBody>
                    <a:bodyPr/>
                    <a:lstStyle/>
                    <a:p>
                      <a:pPr algn="ctr">
                        <a:defRPr sz="1800"/>
                      </a:pPr>
                      <a:r>
                        <a:rPr>
                          <a:solidFill>
                            <a:srgbClr val="F5EEDC"/>
                          </a:solidFill>
                        </a:rPr>
                        <a:t>
CONTE</a:t>
                      </a:r>
                    </a:p>
                  </a:txBody>
                  <a:tcPr marL="45720" marR="45720" marT="45720" marB="45720" anchor="t" anchorCtr="0" horzOverflow="overflow">
                    <a:lnL w="12700">
                      <a:miter lim="400000"/>
                    </a:lnL>
                    <a:lnR w="12700">
                      <a:miter lim="400000"/>
                    </a:lnR>
                    <a:lnT w="12700">
                      <a:miter lim="400000"/>
                    </a:lnT>
                    <a:lnB w="12700">
                      <a:miter lim="400000"/>
                    </a:lnB>
                  </a:tcPr>
                </a:tc>
                <a:tc>
                  <a:txBody>
                    <a:bodyPr/>
                    <a:lstStyle/>
                    <a:p>
                      <a:pPr algn="ctr">
                        <a:defRPr sz="1800"/>
                      </a:pPr>
                      <a:r>
                        <a:rPr>
                          <a:solidFill>
                            <a:srgbClr val="F5EEDC"/>
                          </a:solidFill>
                        </a:rPr>
                        <a:t>
ACUDIT</a:t>
                      </a:r>
                    </a:p>
                  </a:txBody>
                  <a:tcPr marL="45720" marR="45720" marT="45720" marB="45720" anchor="t" anchorCtr="0" horzOverflow="overflow">
                    <a:lnL w="12700">
                      <a:miter lim="400000"/>
                    </a:lnL>
                    <a:lnR w="12700">
                      <a:miter lim="400000"/>
                    </a:lnR>
                    <a:lnT w="12700">
                      <a:miter lim="400000"/>
                    </a:lnT>
                    <a:lnB w="12700">
                      <a:miter lim="400000"/>
                    </a:lnB>
                  </a:tcPr>
                </a:tc>
                <a:tc>
                  <a:txBody>
                    <a:bodyPr/>
                    <a:lstStyle/>
                    <a:p>
                      <a:pPr algn="ctr">
                        <a:defRPr sz="1800"/>
                      </a:pPr>
                      <a:r>
                        <a:rPr>
                          <a:solidFill>
                            <a:srgbClr val="F5EEDC"/>
                          </a:solidFill>
                        </a:rPr>
                        <a:t>
ENDEVINALLA</a:t>
                      </a:r>
                    </a:p>
                  </a:txBody>
                  <a:tcPr marL="45720" marR="45720" marT="45720" marB="45720" anchor="t" anchorCtr="0" horzOverflow="overflow">
                    <a:lnL w="12700">
                      <a:miter lim="400000"/>
                    </a:lnL>
                    <a:lnR w="12700">
                      <a:miter lim="400000"/>
                    </a:lnR>
                    <a:lnT w="12700">
                      <a:miter lim="400000"/>
                    </a:lnT>
                    <a:lnB w="12700">
                      <a:miter lim="400000"/>
                    </a:lnB>
                  </a:tcPr>
                </a:tc>
                <a:tc>
                  <a:txBody>
                    <a:bodyPr/>
                    <a:lstStyle/>
                    <a:p>
                      <a:pPr algn="ctr">
                        <a:defRPr sz="1800"/>
                      </a:pPr>
                      <a:r>
                        <a:rPr>
                          <a:solidFill>
                            <a:srgbClr val="F5EEDC"/>
                          </a:solidFill>
                        </a:rPr>
                        <a:t>
ENIGMA</a:t>
                      </a:r>
                    </a:p>
                  </a:txBody>
                  <a:tcPr marL="45720" marR="45720" marT="45720" marB="45720" anchor="t" anchorCtr="0" horzOverflow="overflow">
                    <a:lnL w="12700">
                      <a:miter lim="400000"/>
                    </a:lnL>
                    <a:lnR w="12700">
                      <a:miter lim="400000"/>
                    </a:lnR>
                    <a:lnT w="12700">
                      <a:miter lim="400000"/>
                    </a:lnT>
                    <a:lnB w="12700">
                      <a:miter lim="400000"/>
                    </a:lnB>
                  </a:tcPr>
                </a:tc>
              </a:tr>
              <a:tr h="980282">
                <a:tc>
                  <a:txBody>
                    <a:bodyPr/>
                    <a:lstStyle/>
                    <a:p>
                      <a:pPr algn="ctr">
                        <a:defRPr sz="1800"/>
                      </a:pPr>
                      <a:r>
                        <a:rPr>
                          <a:solidFill>
                            <a:srgbClr val="F5EEDC"/>
                          </a:solidFill>
                        </a:rPr>
                        <a:t>
DIA</a:t>
                      </a:r>
                    </a:p>
                  </a:txBody>
                  <a:tcPr marL="45720" marR="45720" marT="45720" marB="45720" anchor="t" anchorCtr="0" horzOverflow="overflow">
                    <a:lnL w="12700">
                      <a:miter lim="400000"/>
                    </a:lnL>
                    <a:lnR w="12700">
                      <a:miter lim="400000"/>
                    </a:lnR>
                    <a:lnT w="12700">
                      <a:miter lim="400000"/>
                    </a:lnT>
                    <a:lnB w="12700">
                      <a:miter lim="400000"/>
                    </a:lnB>
                  </a:tcPr>
                </a:tc>
                <a:tc>
                  <a:txBody>
                    <a:bodyPr/>
                    <a:lstStyle/>
                    <a:p>
                      <a:pPr algn="ctr">
                        <a:defRPr sz="1800"/>
                      </a:pPr>
                      <a:r>
                        <a:rPr>
                          <a:solidFill>
                            <a:srgbClr val="F5EEDC"/>
                          </a:solidFill>
                        </a:rPr>
                        <a:t>
PREGUNTA</a:t>
                      </a:r>
                    </a:p>
                  </a:txBody>
                  <a:tcPr marL="45720" marR="45720" marT="45720" marB="45720" anchor="t" anchorCtr="0" horzOverflow="overflow">
                    <a:lnL w="12700">
                      <a:miter lim="400000"/>
                    </a:lnL>
                    <a:lnR w="12700">
                      <a:miter lim="400000"/>
                    </a:lnR>
                    <a:lnT w="12700">
                      <a:miter lim="400000"/>
                    </a:lnT>
                    <a:lnB w="12700">
                      <a:miter lim="400000"/>
                    </a:lnB>
                  </a:tcPr>
                </a:tc>
                <a:tc>
                  <a:txBody>
                    <a:bodyPr/>
                    <a:lstStyle/>
                    <a:p>
                      <a:pPr algn="ctr">
                        <a:defRPr sz="1800"/>
                      </a:pPr>
                      <a:r>
                        <a:rPr>
                          <a:solidFill>
                            <a:srgbClr val="F5EEDC"/>
                          </a:solidFill>
                        </a:rPr>
                        <a:t>
LECTURA</a:t>
                      </a:r>
                    </a:p>
                  </a:txBody>
                  <a:tcPr marL="45720" marR="45720" marT="45720" marB="45720" anchor="t" anchorCtr="0" horzOverflow="overflow">
                    <a:lnL w="12700">
                      <a:miter lim="400000"/>
                    </a:lnL>
                    <a:lnR w="12700">
                      <a:miter lim="400000"/>
                    </a:lnR>
                    <a:lnT w="12700">
                      <a:miter lim="400000"/>
                    </a:lnT>
                    <a:lnB w="12700">
                      <a:miter lim="400000"/>
                    </a:lnB>
                  </a:tcPr>
                </a:tc>
                <a:tc>
                  <a:txBody>
                    <a:bodyPr/>
                    <a:lstStyle/>
                    <a:p>
                      <a:pPr algn="ctr">
                        <a:defRPr sz="1800"/>
                      </a:pPr>
                      <a:r>
                        <a:rPr>
                          <a:solidFill>
                            <a:srgbClr val="F5EEDC"/>
                          </a:solidFill>
                        </a:rPr>
                        <a:t>
JOC</a:t>
                      </a:r>
                    </a:p>
                  </a:txBody>
                  <a:tcPr marL="45720" marR="45720" marT="45720" marB="45720" anchor="t" anchorCtr="0" horzOverflow="overflow">
                    <a:lnL w="12700">
                      <a:miter lim="400000"/>
                    </a:lnL>
                    <a:lnR w="12700">
                      <a:miter lim="400000"/>
                    </a:lnR>
                    <a:lnT w="12700">
                      <a:miter lim="400000"/>
                    </a:lnT>
                    <a:lnB w="12700">
                      <a:miter lim="400000"/>
                    </a:lnB>
                  </a:tcPr>
                </a:tc>
                <a:tc>
                  <a:txBody>
                    <a:bodyPr/>
                    <a:lstStyle/>
                    <a:p>
                      <a:pPr algn="ctr">
                        <a:defRPr sz="1800"/>
                      </a:pPr>
                      <a:r>
                        <a:rPr>
                          <a:solidFill>
                            <a:srgbClr val="F5EEDC"/>
                          </a:solidFill>
                        </a:rPr>
                        <a:t>
PERSONATGE</a:t>
                      </a:r>
                    </a:p>
                  </a:txBody>
                  <a:tcPr marL="45720" marR="45720" marT="45720" marB="45720" anchor="t" anchorCtr="0" horzOverflow="overflow">
                    <a:lnL w="12700">
                      <a:miter lim="400000"/>
                    </a:lnL>
                    <a:lnR w="12700">
                      <a:miter lim="400000"/>
                    </a:lnR>
                    <a:lnT w="12700">
                      <a:miter lim="400000"/>
                    </a:lnT>
                    <a:lnB w="12700">
                      <a:miter lim="400000"/>
                    </a:lnB>
                  </a:tcPr>
                </a:tc>
              </a:tr>
            </a:tbl>
          </a:graphicData>
        </a:graphic>
      </p:graphicFrame>
      <p:sp>
        <p:nvSpPr>
          <p:cNvPr id="182" name="Rectángulo redondeado"/>
          <p:cNvSpPr/>
          <p:nvPr/>
        </p:nvSpPr>
        <p:spPr>
          <a:xfrm>
            <a:off x="2011018" y="4474574"/>
            <a:ext cx="8296772" cy="1627412"/>
          </a:xfrm>
          <a:prstGeom prst="roundRect">
            <a:avLst>
              <a:gd name="adj" fmla="val 19295"/>
            </a:avLst>
          </a:prstGeom>
          <a:ln w="50800">
            <a:solidFill>
              <a:srgbClr val="F5EEDC"/>
            </a:solidFill>
            <a:miter/>
          </a:ln>
        </p:spPr>
        <p:txBody>
          <a:bodyPr lIns="45719" rIns="45719" anchor="ctr"/>
          <a:lstStyle/>
          <a:p>
            <a:pPr/>
          </a:p>
        </p:txBody>
      </p:sp>
      <p:sp>
        <p:nvSpPr>
          <p:cNvPr id="183" name="Dinàmica 2"/>
          <p:cNvSpPr/>
          <p:nvPr/>
        </p:nvSpPr>
        <p:spPr>
          <a:xfrm>
            <a:off x="920293" y="392906"/>
            <a:ext cx="3130412" cy="602308"/>
          </a:xfrm>
          <a:prstGeom prst="roundRect">
            <a:avLst>
              <a:gd name="adj" fmla="val 2760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lvl1pPr algn="ctr">
              <a:defRPr sz="2300">
                <a:solidFill>
                  <a:srgbClr val="00B2E3"/>
                </a:solidFill>
                <a:latin typeface="Bakso Sapi"/>
                <a:ea typeface="Bakso Sapi"/>
                <a:cs typeface="Bakso Sapi"/>
                <a:sym typeface="Bakso Sapi"/>
              </a:defRPr>
            </a:lvl1pPr>
          </a:lstStyle>
          <a:p>
            <a:pPr/>
            <a:r>
              <a:t>Dinàmica 2</a:t>
            </a:r>
          </a:p>
        </p:txBody>
      </p:sp>
      <p:pic>
        <p:nvPicPr>
          <p:cNvPr id="184" name="pasted-image.pdf" descr="pasted-image.pdf"/>
          <p:cNvPicPr>
            <a:picLocks noChangeAspect="1"/>
          </p:cNvPicPr>
          <p:nvPr/>
        </p:nvPicPr>
        <p:blipFill>
          <a:blip r:embed="rId4">
            <a:extLst/>
          </a:blip>
          <a:stretch>
            <a:fillRect/>
          </a:stretch>
        </p:blipFill>
        <p:spPr>
          <a:xfrm>
            <a:off x="687676" y="259582"/>
            <a:ext cx="863601" cy="868956"/>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6" name="Título 1"/>
          <p:cNvSpPr/>
          <p:nvPr>
            <p:ph type="title"/>
          </p:nvPr>
        </p:nvSpPr>
        <p:spPr>
          <a:xfrm>
            <a:off x="838200" y="111125"/>
            <a:ext cx="10515600" cy="1325563"/>
          </a:xfrm>
          <a:prstGeom prst="rect">
            <a:avLst/>
          </a:prstGeom>
        </p:spPr>
        <p:txBody>
          <a:bodyPr/>
          <a:lstStyle>
            <a:lvl1pPr>
              <a:defRPr>
                <a:solidFill>
                  <a:srgbClr val="FF9015"/>
                </a:solidFill>
              </a:defRPr>
            </a:lvl1pPr>
          </a:lstStyle>
          <a:p>
            <a:pPr/>
            <a:r>
              <a:t>i què fem si…</a:t>
            </a:r>
          </a:p>
        </p:txBody>
      </p:sp>
      <p:sp>
        <p:nvSpPr>
          <p:cNvPr id="187" name="Línea"/>
          <p:cNvSpPr/>
          <p:nvPr/>
        </p:nvSpPr>
        <p:spPr>
          <a:xfrm>
            <a:off x="901700" y="1270000"/>
            <a:ext cx="10388601" cy="0"/>
          </a:xfrm>
          <a:prstGeom prst="line">
            <a:avLst/>
          </a:prstGeom>
          <a:ln w="63500">
            <a:solidFill>
              <a:srgbClr val="FF9015"/>
            </a:solidFill>
            <a:miter/>
          </a:ln>
        </p:spPr>
        <p:txBody>
          <a:bodyPr lIns="45719" rIns="45719"/>
          <a:lstStyle/>
          <a:p>
            <a:pPr/>
          </a:p>
        </p:txBody>
      </p:sp>
      <p:sp>
        <p:nvSpPr>
          <p:cNvPr id="188" name="L’infant arriba enfadat o trist a la sessió del LECXIT.…"/>
          <p:cNvSpPr/>
          <p:nvPr/>
        </p:nvSpPr>
        <p:spPr>
          <a:xfrm>
            <a:off x="901700" y="1587500"/>
            <a:ext cx="5106095" cy="4827985"/>
          </a:xfrm>
          <a:prstGeom prst="roundRect">
            <a:avLst>
              <a:gd name="adj" fmla="val 2759"/>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p>
            <a:pPr lvl="1" marL="685800" indent="-228600">
              <a:lnSpc>
                <a:spcPct val="90000"/>
              </a:lnSpc>
              <a:spcBef>
                <a:spcPts val="1000"/>
              </a:spcBef>
              <a:buClr>
                <a:srgbClr val="FF9015"/>
              </a:buClr>
              <a:buSzPct val="80000"/>
              <a:buFont typeface="Arial"/>
              <a:buChar char="✦"/>
              <a:defRPr b="1" sz="2000">
                <a:latin typeface="Raleway"/>
                <a:ea typeface="Raleway"/>
                <a:cs typeface="Raleway"/>
                <a:sym typeface="Raleway"/>
              </a:defRPr>
            </a:pPr>
            <a:r>
              <a:t>L’infant arriba enfadat o trist a la sessió del LECXIT.</a:t>
            </a:r>
          </a:p>
          <a:p>
            <a:pPr lvl="1" marL="685800" indent="-228600">
              <a:lnSpc>
                <a:spcPct val="90000"/>
              </a:lnSpc>
              <a:spcBef>
                <a:spcPts val="1000"/>
              </a:spcBef>
              <a:buClr>
                <a:srgbClr val="FF9015"/>
              </a:buClr>
              <a:buSzPct val="80000"/>
              <a:buFont typeface="Arial"/>
              <a:buChar char="✦"/>
              <a:defRPr b="1" sz="2000">
                <a:latin typeface="Raleway"/>
                <a:ea typeface="Raleway"/>
                <a:cs typeface="Raleway"/>
                <a:sym typeface="Raleway"/>
              </a:defRPr>
            </a:pPr>
            <a:r>
              <a:t>Només vol parlar i li costa començar l’activitat lectora.</a:t>
            </a:r>
          </a:p>
        </p:txBody>
      </p:sp>
      <p:sp>
        <p:nvSpPr>
          <p:cNvPr id="189" name="Rectángulo redondeado"/>
          <p:cNvSpPr/>
          <p:nvPr/>
        </p:nvSpPr>
        <p:spPr>
          <a:xfrm>
            <a:off x="6172200" y="1587500"/>
            <a:ext cx="5106095" cy="4827985"/>
          </a:xfrm>
          <a:prstGeom prst="roundRect">
            <a:avLst>
              <a:gd name="adj" fmla="val 2759"/>
            </a:avLst>
          </a:prstGeom>
          <a:solidFill>
            <a:srgbClr val="FF9015"/>
          </a:solidFill>
          <a:ln w="12700">
            <a:miter lim="400000"/>
          </a:ln>
        </p:spPr>
        <p:txBody>
          <a:bodyPr lIns="45719" rIns="45719" anchor="ctr"/>
          <a:lstStyle/>
          <a:p>
            <a:pPr lvl="1" indent="228600">
              <a:lnSpc>
                <a:spcPct val="90000"/>
              </a:lnSpc>
              <a:spcBef>
                <a:spcPts val="1000"/>
              </a:spcBef>
              <a:defRPr b="1" sz="2000">
                <a:latin typeface="Raleway"/>
                <a:ea typeface="Raleway"/>
                <a:cs typeface="Raleway"/>
                <a:sym typeface="Raleway"/>
              </a:defRPr>
            </a:pPr>
          </a:p>
        </p:txBody>
      </p:sp>
      <p:pic>
        <p:nvPicPr>
          <p:cNvPr id="190" name="pasted-image.pdf" descr="pasted-image.pdf"/>
          <p:cNvPicPr>
            <a:picLocks noChangeAspect="1"/>
          </p:cNvPicPr>
          <p:nvPr/>
        </p:nvPicPr>
        <p:blipFill>
          <a:blip r:embed="rId2">
            <a:extLst/>
          </a:blip>
          <a:stretch>
            <a:fillRect/>
          </a:stretch>
        </p:blipFill>
        <p:spPr>
          <a:xfrm>
            <a:off x="10518244" y="379226"/>
            <a:ext cx="787401" cy="789361"/>
          </a:xfrm>
          <a:prstGeom prst="rect">
            <a:avLst/>
          </a:prstGeom>
          <a:ln w="12700">
            <a:miter lim="400000"/>
          </a:ln>
        </p:spPr>
      </p:pic>
      <p:pic>
        <p:nvPicPr>
          <p:cNvPr id="191" name="pasted-image.pdf" descr="pasted-image.pdf"/>
          <p:cNvPicPr>
            <a:picLocks noChangeAspect="1"/>
          </p:cNvPicPr>
          <p:nvPr/>
        </p:nvPicPr>
        <p:blipFill>
          <a:blip r:embed="rId3">
            <a:extLst/>
          </a:blip>
          <a:stretch>
            <a:fillRect/>
          </a:stretch>
        </p:blipFill>
        <p:spPr>
          <a:xfrm>
            <a:off x="7252047" y="2680888"/>
            <a:ext cx="2794001" cy="2590409"/>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3" name="Título 1"/>
          <p:cNvSpPr/>
          <p:nvPr>
            <p:ph type="title"/>
          </p:nvPr>
        </p:nvSpPr>
        <p:spPr>
          <a:xfrm>
            <a:off x="838200" y="111125"/>
            <a:ext cx="10515600" cy="1325563"/>
          </a:xfrm>
          <a:prstGeom prst="rect">
            <a:avLst/>
          </a:prstGeom>
        </p:spPr>
        <p:txBody>
          <a:bodyPr/>
          <a:lstStyle/>
          <a:p>
            <a:pPr/>
            <a:r>
              <a:t>la tria de la lectura</a:t>
            </a:r>
          </a:p>
        </p:txBody>
      </p:sp>
      <p:sp>
        <p:nvSpPr>
          <p:cNvPr id="194" name="Línea"/>
          <p:cNvSpPr/>
          <p:nvPr/>
        </p:nvSpPr>
        <p:spPr>
          <a:xfrm>
            <a:off x="901700" y="1270000"/>
            <a:ext cx="10388601" cy="0"/>
          </a:xfrm>
          <a:prstGeom prst="line">
            <a:avLst/>
          </a:prstGeom>
          <a:ln w="63500">
            <a:solidFill>
              <a:srgbClr val="A5C728"/>
            </a:solidFill>
            <a:miter/>
          </a:ln>
        </p:spPr>
        <p:txBody>
          <a:bodyPr lIns="45719" rIns="45719"/>
          <a:lstStyle/>
          <a:p>
            <a:pPr/>
          </a:p>
        </p:txBody>
      </p:sp>
      <p:sp>
        <p:nvSpPr>
          <p:cNvPr id="195" name="Qui ha de triar les lectures?"/>
          <p:cNvSpPr/>
          <p:nvPr/>
        </p:nvSpPr>
        <p:spPr>
          <a:xfrm>
            <a:off x="2126084" y="2286000"/>
            <a:ext cx="2555032" cy="2750146"/>
          </a:xfrm>
          <a:prstGeom prst="roundRect">
            <a:avLst>
              <a:gd name="adj" fmla="val 1609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lvl1pPr algn="ctr">
              <a:lnSpc>
                <a:spcPct val="90000"/>
              </a:lnSpc>
              <a:spcBef>
                <a:spcPts val="1000"/>
              </a:spcBef>
              <a:defRPr b="1" sz="2000">
                <a:solidFill>
                  <a:srgbClr val="A5C728"/>
                </a:solidFill>
                <a:latin typeface="Raleway"/>
                <a:ea typeface="Raleway"/>
                <a:cs typeface="Raleway"/>
                <a:sym typeface="Raleway"/>
              </a:defRPr>
            </a:lvl1pPr>
          </a:lstStyle>
          <a:p>
            <a:pPr/>
            <a:r>
              <a:t>Qui ha de triar les lectures?</a:t>
            </a:r>
          </a:p>
        </p:txBody>
      </p:sp>
      <p:sp>
        <p:nvSpPr>
          <p:cNvPr id="196" name="Què hem de tenir en compte a l’hora d’escollir els llibres que llegirem?"/>
          <p:cNvSpPr/>
          <p:nvPr/>
        </p:nvSpPr>
        <p:spPr>
          <a:xfrm>
            <a:off x="4818484" y="2286000"/>
            <a:ext cx="2555032" cy="2750146"/>
          </a:xfrm>
          <a:prstGeom prst="roundRect">
            <a:avLst>
              <a:gd name="adj" fmla="val 1609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p>
            <a:pPr algn="ctr">
              <a:lnSpc>
                <a:spcPct val="90000"/>
              </a:lnSpc>
              <a:spcBef>
                <a:spcPts val="1000"/>
              </a:spcBef>
              <a:defRPr b="1" sz="2000">
                <a:solidFill>
                  <a:srgbClr val="A5C728"/>
                </a:solidFill>
                <a:latin typeface="Raleway"/>
                <a:ea typeface="Raleway"/>
                <a:cs typeface="Raleway"/>
                <a:sym typeface="Raleway"/>
              </a:defRPr>
            </a:pPr>
          </a:p>
          <a:p>
            <a:pPr algn="ctr">
              <a:lnSpc>
                <a:spcPct val="90000"/>
              </a:lnSpc>
              <a:spcBef>
                <a:spcPts val="1000"/>
              </a:spcBef>
              <a:defRPr b="1" sz="2000">
                <a:solidFill>
                  <a:srgbClr val="A5C728"/>
                </a:solidFill>
                <a:latin typeface="Raleway"/>
                <a:ea typeface="Raleway"/>
                <a:cs typeface="Raleway"/>
                <a:sym typeface="Raleway"/>
              </a:defRPr>
            </a:pPr>
          </a:p>
          <a:p>
            <a:pPr algn="ctr">
              <a:lnSpc>
                <a:spcPct val="90000"/>
              </a:lnSpc>
              <a:spcBef>
                <a:spcPts val="1000"/>
              </a:spcBef>
              <a:defRPr b="1" sz="2000">
                <a:solidFill>
                  <a:srgbClr val="A5C728"/>
                </a:solidFill>
                <a:latin typeface="Raleway"/>
                <a:ea typeface="Raleway"/>
                <a:cs typeface="Raleway"/>
                <a:sym typeface="Raleway"/>
              </a:defRPr>
            </a:pPr>
            <a:r>
              <a:t>Què hem de tenir en compte a l’hora d’escollir els llibres que llegirem?</a:t>
            </a:r>
          </a:p>
          <a:p>
            <a:pPr algn="ctr">
              <a:lnSpc>
                <a:spcPct val="90000"/>
              </a:lnSpc>
              <a:spcBef>
                <a:spcPts val="1000"/>
              </a:spcBef>
              <a:defRPr b="1" sz="2000">
                <a:solidFill>
                  <a:srgbClr val="A5C728"/>
                </a:solidFill>
                <a:latin typeface="Raleway"/>
                <a:ea typeface="Raleway"/>
                <a:cs typeface="Raleway"/>
                <a:sym typeface="Raleway"/>
              </a:defRPr>
            </a:pPr>
          </a:p>
          <a:p>
            <a:pPr algn="ctr">
              <a:lnSpc>
                <a:spcPct val="90000"/>
              </a:lnSpc>
              <a:spcBef>
                <a:spcPts val="1000"/>
              </a:spcBef>
              <a:defRPr b="1" sz="2000">
                <a:solidFill>
                  <a:srgbClr val="A5C728"/>
                </a:solidFill>
                <a:latin typeface="Raleway"/>
                <a:ea typeface="Raleway"/>
                <a:cs typeface="Raleway"/>
                <a:sym typeface="Raleway"/>
              </a:defRPr>
            </a:pPr>
          </a:p>
          <a:p>
            <a:pPr algn="ctr">
              <a:lnSpc>
                <a:spcPct val="90000"/>
              </a:lnSpc>
              <a:spcBef>
                <a:spcPts val="1000"/>
              </a:spcBef>
              <a:defRPr b="1" sz="2000">
                <a:solidFill>
                  <a:srgbClr val="00B2E3"/>
                </a:solidFill>
                <a:latin typeface="Raleway"/>
                <a:ea typeface="Raleway"/>
                <a:cs typeface="Raleway"/>
                <a:sym typeface="Raleway"/>
              </a:defRPr>
            </a:pPr>
          </a:p>
        </p:txBody>
      </p:sp>
      <p:sp>
        <p:nvSpPr>
          <p:cNvPr id="197" name="Com són els llibres per a infants de l’edat del LECXIT?"/>
          <p:cNvSpPr/>
          <p:nvPr/>
        </p:nvSpPr>
        <p:spPr>
          <a:xfrm>
            <a:off x="7510884" y="2286000"/>
            <a:ext cx="2555032" cy="2750146"/>
          </a:xfrm>
          <a:prstGeom prst="roundRect">
            <a:avLst>
              <a:gd name="adj" fmla="val 1609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lvl1pPr algn="ctr">
              <a:lnSpc>
                <a:spcPct val="90000"/>
              </a:lnSpc>
              <a:spcBef>
                <a:spcPts val="1000"/>
              </a:spcBef>
              <a:defRPr b="1" sz="2000">
                <a:solidFill>
                  <a:srgbClr val="A5C728"/>
                </a:solidFill>
                <a:latin typeface="Raleway"/>
                <a:ea typeface="Raleway"/>
                <a:cs typeface="Raleway"/>
                <a:sym typeface="Raleway"/>
              </a:defRPr>
            </a:lvl1pPr>
          </a:lstStyle>
          <a:p>
            <a:pPr/>
            <a:r>
              <a:t>Com són els llibres per a infants de l’edat del LECXIT?</a:t>
            </a:r>
          </a:p>
        </p:txBody>
      </p:sp>
      <p:pic>
        <p:nvPicPr>
          <p:cNvPr id="198" name="pasted-image.pdf" descr="pasted-image.pdf"/>
          <p:cNvPicPr>
            <a:picLocks noChangeAspect="1"/>
          </p:cNvPicPr>
          <p:nvPr/>
        </p:nvPicPr>
        <p:blipFill>
          <a:blip r:embed="rId2">
            <a:extLst/>
          </a:blip>
          <a:stretch>
            <a:fillRect/>
          </a:stretch>
        </p:blipFill>
        <p:spPr>
          <a:xfrm>
            <a:off x="10518592" y="377374"/>
            <a:ext cx="787401" cy="793065"/>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00B2E3"/>
        </a:solidFill>
      </p:bgPr>
    </p:bg>
    <p:spTree>
      <p:nvGrpSpPr>
        <p:cNvPr id="1" name=""/>
        <p:cNvGrpSpPr/>
        <p:nvPr/>
      </p:nvGrpSpPr>
      <p:grpSpPr>
        <a:xfrm>
          <a:off x="0" y="0"/>
          <a:ext cx="0" cy="0"/>
          <a:chOff x="0" y="0"/>
          <a:chExt cx="0" cy="0"/>
        </a:xfrm>
      </p:grpSpPr>
      <p:sp>
        <p:nvSpPr>
          <p:cNvPr id="200" name="Línea"/>
          <p:cNvSpPr/>
          <p:nvPr/>
        </p:nvSpPr>
        <p:spPr>
          <a:xfrm>
            <a:off x="901700" y="2133600"/>
            <a:ext cx="10388601" cy="0"/>
          </a:xfrm>
          <a:prstGeom prst="line">
            <a:avLst/>
          </a:prstGeom>
          <a:ln w="63500">
            <a:solidFill>
              <a:srgbClr val="F5EEDC"/>
            </a:solidFill>
            <a:miter/>
          </a:ln>
        </p:spPr>
        <p:txBody>
          <a:bodyPr lIns="45719" rIns="45719"/>
          <a:lstStyle/>
          <a:p>
            <a:pPr/>
          </a:p>
        </p:txBody>
      </p:sp>
      <p:sp>
        <p:nvSpPr>
          <p:cNvPr id="201" name="ens endinsem en un mar de llibres"/>
          <p:cNvSpPr/>
          <p:nvPr/>
        </p:nvSpPr>
        <p:spPr>
          <a:xfrm>
            <a:off x="838200" y="8985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a:lnSpc>
                <a:spcPct val="90000"/>
              </a:lnSpc>
              <a:defRPr sz="4400">
                <a:solidFill>
                  <a:srgbClr val="F5EEDC"/>
                </a:solidFill>
                <a:latin typeface="Bakso Sapi"/>
                <a:ea typeface="Bakso Sapi"/>
                <a:cs typeface="Bakso Sapi"/>
                <a:sym typeface="Bakso Sapi"/>
              </a:defRPr>
            </a:lvl1pPr>
          </a:lstStyle>
          <a:p>
            <a:pPr/>
            <a:r>
              <a:t>ens endinsem en un mar de llibres</a:t>
            </a:r>
          </a:p>
        </p:txBody>
      </p:sp>
      <p:pic>
        <p:nvPicPr>
          <p:cNvPr id="202" name="pasted-image.pdf" descr="pasted-image.pdf"/>
          <p:cNvPicPr>
            <a:picLocks noChangeAspect="1"/>
          </p:cNvPicPr>
          <p:nvPr/>
        </p:nvPicPr>
        <p:blipFill>
          <a:blip r:embed="rId2">
            <a:extLst/>
          </a:blip>
          <a:stretch>
            <a:fillRect/>
          </a:stretch>
        </p:blipFill>
        <p:spPr>
          <a:xfrm>
            <a:off x="3065722" y="2856643"/>
            <a:ext cx="1270001" cy="1261526"/>
          </a:xfrm>
          <a:prstGeom prst="rect">
            <a:avLst/>
          </a:prstGeom>
          <a:ln w="12700">
            <a:miter lim="400000"/>
          </a:ln>
        </p:spPr>
      </p:pic>
      <p:sp>
        <p:nvSpPr>
          <p:cNvPr id="203" name="Passeig de 15 minuts"/>
          <p:cNvSpPr/>
          <p:nvPr/>
        </p:nvSpPr>
        <p:spPr>
          <a:xfrm>
            <a:off x="2908208" y="4823459"/>
            <a:ext cx="1585030" cy="701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2000">
                <a:solidFill>
                  <a:srgbClr val="F5EEDC"/>
                </a:solidFill>
                <a:latin typeface="Raleway"/>
                <a:ea typeface="Raleway"/>
                <a:cs typeface="Raleway"/>
                <a:sym typeface="Raleway"/>
              </a:defRPr>
            </a:lvl1pPr>
          </a:lstStyle>
          <a:p>
            <a:pPr>
              <a:defRPr>
                <a:latin typeface="+mj-lt"/>
                <a:ea typeface="+mj-ea"/>
                <a:cs typeface="+mj-cs"/>
                <a:sym typeface="Calibri"/>
              </a:defRPr>
            </a:pPr>
            <a:r>
              <a:rPr>
                <a:latin typeface="Raleway"/>
                <a:ea typeface="Raleway"/>
                <a:cs typeface="Raleway"/>
                <a:sym typeface="Raleway"/>
              </a:rPr>
              <a:t>Passeig de 15 minuts</a:t>
            </a:r>
          </a:p>
        </p:txBody>
      </p:sp>
      <p:sp>
        <p:nvSpPr>
          <p:cNvPr id="204" name="Fixeu-vos en quines tipologies de llibres trobem a cadascun dels racons. Quin és el seu format? Quina extensió tenen? Quins llenguatges utilitzen? De què tracten?"/>
          <p:cNvSpPr/>
          <p:nvPr/>
        </p:nvSpPr>
        <p:spPr>
          <a:xfrm>
            <a:off x="5358084" y="4427220"/>
            <a:ext cx="4704954" cy="14935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90000"/>
              </a:lnSpc>
              <a:spcBef>
                <a:spcPts val="1000"/>
              </a:spcBef>
              <a:defRPr b="1" sz="2000">
                <a:solidFill>
                  <a:srgbClr val="F5EEDC"/>
                </a:solidFill>
                <a:latin typeface="Raleway"/>
                <a:ea typeface="Raleway"/>
                <a:cs typeface="Raleway"/>
                <a:sym typeface="Raleway"/>
              </a:defRPr>
            </a:lvl1pPr>
          </a:lstStyle>
          <a:p>
            <a:pPr/>
            <a:r>
              <a:t>Fixeu-vos en quines tipologies de llibres trobem a cadascun dels racons. Quin és el seu format? Quina extensió tenen? Quins llenguatges utilitzen? De què tracten?</a:t>
            </a:r>
          </a:p>
        </p:txBody>
      </p:sp>
      <p:pic>
        <p:nvPicPr>
          <p:cNvPr id="205" name="pasted-image.pdf" descr="pasted-image.pdf"/>
          <p:cNvPicPr>
            <a:picLocks noChangeAspect="1"/>
          </p:cNvPicPr>
          <p:nvPr/>
        </p:nvPicPr>
        <p:blipFill>
          <a:blip r:embed="rId3">
            <a:extLst/>
          </a:blip>
          <a:stretch>
            <a:fillRect/>
          </a:stretch>
        </p:blipFill>
        <p:spPr>
          <a:xfrm>
            <a:off x="6918045" y="2766099"/>
            <a:ext cx="1585031" cy="1442614"/>
          </a:xfrm>
          <a:prstGeom prst="rect">
            <a:avLst/>
          </a:prstGeom>
          <a:ln w="12700">
            <a:miter lim="400000"/>
          </a:ln>
        </p:spPr>
      </p:pic>
      <p:sp>
        <p:nvSpPr>
          <p:cNvPr id="206" name="Dinàmica 3"/>
          <p:cNvSpPr/>
          <p:nvPr/>
        </p:nvSpPr>
        <p:spPr>
          <a:xfrm>
            <a:off x="920293" y="392906"/>
            <a:ext cx="3130412" cy="602308"/>
          </a:xfrm>
          <a:prstGeom prst="roundRect">
            <a:avLst>
              <a:gd name="adj" fmla="val 2760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lvl1pPr algn="ctr">
              <a:defRPr sz="2300">
                <a:solidFill>
                  <a:srgbClr val="00B2E3"/>
                </a:solidFill>
                <a:latin typeface="Bakso Sapi"/>
                <a:ea typeface="Bakso Sapi"/>
                <a:cs typeface="Bakso Sapi"/>
                <a:sym typeface="Bakso Sapi"/>
              </a:defRPr>
            </a:lvl1pPr>
          </a:lstStyle>
          <a:p>
            <a:pPr/>
            <a:r>
              <a:t>Dinàmica 3</a:t>
            </a:r>
          </a:p>
        </p:txBody>
      </p:sp>
      <p:pic>
        <p:nvPicPr>
          <p:cNvPr id="207" name="pasted-image.pdf" descr="pasted-image.pdf"/>
          <p:cNvPicPr>
            <a:picLocks noChangeAspect="1"/>
          </p:cNvPicPr>
          <p:nvPr/>
        </p:nvPicPr>
        <p:blipFill>
          <a:blip r:embed="rId4">
            <a:extLst/>
          </a:blip>
          <a:stretch>
            <a:fillRect/>
          </a:stretch>
        </p:blipFill>
        <p:spPr>
          <a:xfrm>
            <a:off x="687676" y="259582"/>
            <a:ext cx="863601" cy="868956"/>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A5C728"/>
        </a:solidFill>
      </p:bgPr>
    </p:bg>
    <p:spTree>
      <p:nvGrpSpPr>
        <p:cNvPr id="1" name=""/>
        <p:cNvGrpSpPr/>
        <p:nvPr/>
      </p:nvGrpSpPr>
      <p:grpSpPr>
        <a:xfrm>
          <a:off x="0" y="0"/>
          <a:ext cx="0" cy="0"/>
          <a:chOff x="0" y="0"/>
          <a:chExt cx="0" cy="0"/>
        </a:xfrm>
      </p:grpSpPr>
      <p:sp>
        <p:nvSpPr>
          <p:cNvPr id="209" name="Rectángulo redondeado"/>
          <p:cNvSpPr/>
          <p:nvPr/>
        </p:nvSpPr>
        <p:spPr>
          <a:xfrm>
            <a:off x="4332492" y="444500"/>
            <a:ext cx="3398442" cy="2817617"/>
          </a:xfrm>
          <a:prstGeom prst="roundRect">
            <a:avLst>
              <a:gd name="adj" fmla="val 6498"/>
            </a:avLst>
          </a:prstGeom>
          <a:solidFill>
            <a:srgbClr val="F5EEDC"/>
          </a:solidFill>
          <a:ln w="12700">
            <a:miter lim="400000"/>
          </a:ln>
        </p:spPr>
        <p:txBody>
          <a:bodyPr lIns="45719" rIns="45719" anchor="ctr"/>
          <a:lstStyle/>
          <a:p>
            <a:pPr/>
          </a:p>
        </p:txBody>
      </p:sp>
      <p:sp>
        <p:nvSpPr>
          <p:cNvPr id="210" name="RACÓ 2"/>
          <p:cNvSpPr/>
          <p:nvPr/>
        </p:nvSpPr>
        <p:spPr>
          <a:xfrm>
            <a:off x="5462854" y="722630"/>
            <a:ext cx="1137718" cy="459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sz="2400">
                <a:latin typeface="Bakso Sapi"/>
                <a:ea typeface="Bakso Sapi"/>
                <a:cs typeface="Bakso Sapi"/>
                <a:sym typeface="Bakso Sapi"/>
              </a:defRPr>
            </a:lvl1pPr>
          </a:lstStyle>
          <a:p>
            <a:pPr/>
            <a:r>
              <a:t>RACÓ 2</a:t>
            </a:r>
          </a:p>
        </p:txBody>
      </p:sp>
      <p:sp>
        <p:nvSpPr>
          <p:cNvPr id="211" name="Per llegir plegats i parlar-ne"/>
          <p:cNvSpPr/>
          <p:nvPr/>
        </p:nvSpPr>
        <p:spPr>
          <a:xfrm>
            <a:off x="4830677" y="1530270"/>
            <a:ext cx="2402072"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600">
                <a:latin typeface="Raleway"/>
                <a:ea typeface="Raleway"/>
                <a:cs typeface="Raleway"/>
                <a:sym typeface="Raleway"/>
              </a:defRPr>
            </a:lvl1pPr>
          </a:lstStyle>
          <a:p>
            <a:pPr/>
            <a:r>
              <a:t>Per llegir plegats i parlar-ne</a:t>
            </a:r>
          </a:p>
        </p:txBody>
      </p:sp>
      <p:sp>
        <p:nvSpPr>
          <p:cNvPr id="212" name="Àlbums il·lustrats…"/>
          <p:cNvSpPr/>
          <p:nvPr/>
        </p:nvSpPr>
        <p:spPr>
          <a:xfrm>
            <a:off x="4614083" y="2172810"/>
            <a:ext cx="2835261" cy="815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pPr>
            <a:r>
              <a:t>Àlbums il·lustrats</a:t>
            </a:r>
          </a:p>
          <a:p>
            <a:pPr algn="ctr">
              <a:defRPr b="1" sz="1600"/>
            </a:pPr>
            <a:r>
              <a:t>Contes il·lustrats</a:t>
            </a:r>
          </a:p>
          <a:p>
            <a:pPr algn="ctr">
              <a:defRPr b="1" sz="1600"/>
            </a:pPr>
            <a:r>
              <a:t>Reculls de contes</a:t>
            </a:r>
          </a:p>
        </p:txBody>
      </p:sp>
      <p:sp>
        <p:nvSpPr>
          <p:cNvPr id="213" name="Línea"/>
          <p:cNvSpPr/>
          <p:nvPr/>
        </p:nvSpPr>
        <p:spPr>
          <a:xfrm>
            <a:off x="4737100" y="1270000"/>
            <a:ext cx="2589226" cy="0"/>
          </a:xfrm>
          <a:prstGeom prst="line">
            <a:avLst/>
          </a:prstGeom>
          <a:ln w="38100">
            <a:solidFill>
              <a:srgbClr val="000000"/>
            </a:solidFill>
            <a:miter/>
          </a:ln>
        </p:spPr>
        <p:txBody>
          <a:bodyPr lIns="45719" rIns="45719"/>
          <a:lstStyle/>
          <a:p>
            <a:pPr/>
          </a:p>
        </p:txBody>
      </p:sp>
      <p:sp>
        <p:nvSpPr>
          <p:cNvPr id="214" name="Rectángulo redondeado"/>
          <p:cNvSpPr/>
          <p:nvPr/>
        </p:nvSpPr>
        <p:spPr>
          <a:xfrm>
            <a:off x="8002792" y="444500"/>
            <a:ext cx="3398442" cy="2817617"/>
          </a:xfrm>
          <a:prstGeom prst="roundRect">
            <a:avLst>
              <a:gd name="adj" fmla="val 6498"/>
            </a:avLst>
          </a:prstGeom>
          <a:solidFill>
            <a:srgbClr val="F5EEDC"/>
          </a:solidFill>
          <a:ln w="12700">
            <a:miter lim="400000"/>
          </a:ln>
        </p:spPr>
        <p:txBody>
          <a:bodyPr lIns="45719" rIns="45719" anchor="ctr"/>
          <a:lstStyle/>
          <a:p>
            <a:pPr/>
          </a:p>
        </p:txBody>
      </p:sp>
      <p:sp>
        <p:nvSpPr>
          <p:cNvPr id="215" name="RACÓ 3"/>
          <p:cNvSpPr/>
          <p:nvPr/>
        </p:nvSpPr>
        <p:spPr>
          <a:xfrm>
            <a:off x="9130106" y="722630"/>
            <a:ext cx="1143814" cy="459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sz="2400">
                <a:latin typeface="Bakso Sapi"/>
                <a:ea typeface="Bakso Sapi"/>
                <a:cs typeface="Bakso Sapi"/>
                <a:sym typeface="Bakso Sapi"/>
              </a:defRPr>
            </a:lvl1pPr>
          </a:lstStyle>
          <a:p>
            <a:pPr/>
            <a:r>
              <a:t>RACÓ 3</a:t>
            </a:r>
          </a:p>
        </p:txBody>
      </p:sp>
      <p:sp>
        <p:nvSpPr>
          <p:cNvPr id="216" name="Per llegir des de la curiositat"/>
          <p:cNvSpPr/>
          <p:nvPr/>
        </p:nvSpPr>
        <p:spPr>
          <a:xfrm>
            <a:off x="8500977" y="1530270"/>
            <a:ext cx="2402072"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600">
                <a:latin typeface="Raleway"/>
                <a:ea typeface="Raleway"/>
                <a:cs typeface="Raleway"/>
                <a:sym typeface="Raleway"/>
              </a:defRPr>
            </a:lvl1pPr>
          </a:lstStyle>
          <a:p>
            <a:pPr/>
            <a:r>
              <a:t>Per llegir des de la curiositat</a:t>
            </a:r>
          </a:p>
        </p:txBody>
      </p:sp>
      <p:sp>
        <p:nvSpPr>
          <p:cNvPr id="217" name="Llibres de coneixements…"/>
          <p:cNvSpPr/>
          <p:nvPr/>
        </p:nvSpPr>
        <p:spPr>
          <a:xfrm>
            <a:off x="8284383" y="2261710"/>
            <a:ext cx="2835261"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pPr>
            <a:r>
              <a:t>Llibres de coneixements</a:t>
            </a:r>
          </a:p>
          <a:p>
            <a:pPr algn="ctr">
              <a:defRPr b="1" sz="1600"/>
            </a:pPr>
            <a:r>
              <a:t>Revistes</a:t>
            </a:r>
          </a:p>
        </p:txBody>
      </p:sp>
      <p:sp>
        <p:nvSpPr>
          <p:cNvPr id="218" name="Línea"/>
          <p:cNvSpPr/>
          <p:nvPr/>
        </p:nvSpPr>
        <p:spPr>
          <a:xfrm>
            <a:off x="8407400" y="1270000"/>
            <a:ext cx="2589226" cy="0"/>
          </a:xfrm>
          <a:prstGeom prst="line">
            <a:avLst/>
          </a:prstGeom>
          <a:ln w="38100">
            <a:solidFill>
              <a:srgbClr val="000000"/>
            </a:solidFill>
            <a:miter/>
          </a:ln>
        </p:spPr>
        <p:txBody>
          <a:bodyPr lIns="45719" rIns="45719"/>
          <a:lstStyle/>
          <a:p>
            <a:pPr/>
          </a:p>
        </p:txBody>
      </p:sp>
      <p:sp>
        <p:nvSpPr>
          <p:cNvPr id="219" name="Rectángulo redondeado"/>
          <p:cNvSpPr/>
          <p:nvPr/>
        </p:nvSpPr>
        <p:spPr>
          <a:xfrm>
            <a:off x="662192" y="3528116"/>
            <a:ext cx="3398442" cy="2817618"/>
          </a:xfrm>
          <a:prstGeom prst="roundRect">
            <a:avLst>
              <a:gd name="adj" fmla="val 6498"/>
            </a:avLst>
          </a:prstGeom>
          <a:solidFill>
            <a:srgbClr val="F5EEDC"/>
          </a:solidFill>
          <a:ln w="12700">
            <a:miter lim="400000"/>
          </a:ln>
        </p:spPr>
        <p:txBody>
          <a:bodyPr lIns="45719" rIns="45719" anchor="ctr"/>
          <a:lstStyle/>
          <a:p>
            <a:pPr/>
          </a:p>
        </p:txBody>
      </p:sp>
      <p:sp>
        <p:nvSpPr>
          <p:cNvPr id="220" name="RACÓ 4"/>
          <p:cNvSpPr/>
          <p:nvPr/>
        </p:nvSpPr>
        <p:spPr>
          <a:xfrm>
            <a:off x="1777466" y="3806246"/>
            <a:ext cx="1167893" cy="459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sz="2400">
                <a:latin typeface="Bakso Sapi"/>
                <a:ea typeface="Bakso Sapi"/>
                <a:cs typeface="Bakso Sapi"/>
                <a:sym typeface="Bakso Sapi"/>
              </a:defRPr>
            </a:lvl1pPr>
          </a:lstStyle>
          <a:p>
            <a:pPr/>
            <a:r>
              <a:t>RACÓ 4</a:t>
            </a:r>
          </a:p>
        </p:txBody>
      </p:sp>
      <p:sp>
        <p:nvSpPr>
          <p:cNvPr id="221" name="Per llegir també les imatges"/>
          <p:cNvSpPr/>
          <p:nvPr/>
        </p:nvSpPr>
        <p:spPr>
          <a:xfrm>
            <a:off x="1160377" y="4613886"/>
            <a:ext cx="2402072"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600">
                <a:latin typeface="Raleway"/>
                <a:ea typeface="Raleway"/>
                <a:cs typeface="Raleway"/>
                <a:sym typeface="Raleway"/>
              </a:defRPr>
            </a:lvl1pPr>
          </a:lstStyle>
          <a:p>
            <a:pPr/>
            <a:r>
              <a:t>Per llegir també les imatges</a:t>
            </a:r>
          </a:p>
        </p:txBody>
      </p:sp>
      <p:sp>
        <p:nvSpPr>
          <p:cNvPr id="222" name="Àlbums i·lustrats…"/>
          <p:cNvSpPr/>
          <p:nvPr/>
        </p:nvSpPr>
        <p:spPr>
          <a:xfrm>
            <a:off x="943782" y="5243726"/>
            <a:ext cx="2835261" cy="815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latin typeface="Raleway"/>
                <a:ea typeface="Raleway"/>
                <a:cs typeface="Raleway"/>
                <a:sym typeface="Raleway"/>
              </a:defRPr>
            </a:pPr>
            <a:r>
              <a:t>Àlbums i·lustrats</a:t>
            </a:r>
          </a:p>
          <a:p>
            <a:pPr algn="ctr">
              <a:defRPr b="1" sz="1600">
                <a:latin typeface="Raleway"/>
                <a:ea typeface="Raleway"/>
                <a:cs typeface="Raleway"/>
                <a:sym typeface="Raleway"/>
              </a:defRPr>
            </a:pPr>
            <a:r>
              <a:t>Àlbums sense mots</a:t>
            </a:r>
          </a:p>
          <a:p>
            <a:pPr algn="ctr">
              <a:defRPr b="1" sz="1600">
                <a:latin typeface="Raleway"/>
                <a:ea typeface="Raleway"/>
                <a:cs typeface="Raleway"/>
                <a:sym typeface="Raleway"/>
              </a:defRPr>
            </a:pPr>
            <a:r>
              <a:t>Còmics  </a:t>
            </a:r>
          </a:p>
        </p:txBody>
      </p:sp>
      <p:sp>
        <p:nvSpPr>
          <p:cNvPr id="223" name="Línea"/>
          <p:cNvSpPr/>
          <p:nvPr/>
        </p:nvSpPr>
        <p:spPr>
          <a:xfrm>
            <a:off x="1066799" y="4353616"/>
            <a:ext cx="2589227" cy="1"/>
          </a:xfrm>
          <a:prstGeom prst="line">
            <a:avLst/>
          </a:prstGeom>
          <a:ln w="38100">
            <a:solidFill>
              <a:srgbClr val="000000"/>
            </a:solidFill>
            <a:miter/>
          </a:ln>
        </p:spPr>
        <p:txBody>
          <a:bodyPr lIns="45719" rIns="45719"/>
          <a:lstStyle/>
          <a:p>
            <a:pPr/>
          </a:p>
        </p:txBody>
      </p:sp>
      <p:sp>
        <p:nvSpPr>
          <p:cNvPr id="224" name="Rectángulo redondeado"/>
          <p:cNvSpPr/>
          <p:nvPr/>
        </p:nvSpPr>
        <p:spPr>
          <a:xfrm>
            <a:off x="4332492" y="3528116"/>
            <a:ext cx="3398442" cy="2817618"/>
          </a:xfrm>
          <a:prstGeom prst="roundRect">
            <a:avLst>
              <a:gd name="adj" fmla="val 6498"/>
            </a:avLst>
          </a:prstGeom>
          <a:solidFill>
            <a:srgbClr val="F5EEDC"/>
          </a:solidFill>
          <a:ln w="12700">
            <a:miter lim="400000"/>
          </a:ln>
        </p:spPr>
        <p:txBody>
          <a:bodyPr lIns="45719" rIns="45719" anchor="ctr"/>
          <a:lstStyle/>
          <a:p>
            <a:pPr/>
          </a:p>
        </p:txBody>
      </p:sp>
      <p:sp>
        <p:nvSpPr>
          <p:cNvPr id="225" name="RACÓ 5"/>
          <p:cNvSpPr/>
          <p:nvPr/>
        </p:nvSpPr>
        <p:spPr>
          <a:xfrm>
            <a:off x="5464378" y="3806246"/>
            <a:ext cx="1134670" cy="459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sz="2400">
                <a:latin typeface="Bakso Sapi"/>
                <a:ea typeface="Bakso Sapi"/>
                <a:cs typeface="Bakso Sapi"/>
                <a:sym typeface="Bakso Sapi"/>
              </a:defRPr>
            </a:lvl1pPr>
          </a:lstStyle>
          <a:p>
            <a:pPr/>
            <a:r>
              <a:t>RACÓ 5</a:t>
            </a:r>
          </a:p>
        </p:txBody>
      </p:sp>
      <p:sp>
        <p:nvSpPr>
          <p:cNvPr id="226" name="Per llegir coses diferents"/>
          <p:cNvSpPr/>
          <p:nvPr/>
        </p:nvSpPr>
        <p:spPr>
          <a:xfrm>
            <a:off x="4830677" y="4613886"/>
            <a:ext cx="2402072"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600">
                <a:latin typeface="Raleway"/>
                <a:ea typeface="Raleway"/>
                <a:cs typeface="Raleway"/>
                <a:sym typeface="Raleway"/>
              </a:defRPr>
            </a:lvl1pPr>
          </a:lstStyle>
          <a:p>
            <a:pPr/>
            <a:r>
              <a:t>Per llegir coses diferents</a:t>
            </a:r>
          </a:p>
        </p:txBody>
      </p:sp>
      <p:sp>
        <p:nvSpPr>
          <p:cNvPr id="227" name="Llibres de poesia i teatre"/>
          <p:cNvSpPr/>
          <p:nvPr/>
        </p:nvSpPr>
        <p:spPr>
          <a:xfrm>
            <a:off x="4614083" y="5446926"/>
            <a:ext cx="2835261"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600">
                <a:latin typeface="Raleway"/>
                <a:ea typeface="Raleway"/>
                <a:cs typeface="Raleway"/>
                <a:sym typeface="Raleway"/>
              </a:defRPr>
            </a:lvl1pPr>
          </a:lstStyle>
          <a:p>
            <a:pPr/>
            <a:r>
              <a:t>Llibres de poesia i teatre</a:t>
            </a:r>
          </a:p>
        </p:txBody>
      </p:sp>
      <p:sp>
        <p:nvSpPr>
          <p:cNvPr id="228" name="Línea"/>
          <p:cNvSpPr/>
          <p:nvPr/>
        </p:nvSpPr>
        <p:spPr>
          <a:xfrm>
            <a:off x="4737100" y="4353616"/>
            <a:ext cx="2589226" cy="1"/>
          </a:xfrm>
          <a:prstGeom prst="line">
            <a:avLst/>
          </a:prstGeom>
          <a:ln w="38100">
            <a:solidFill>
              <a:srgbClr val="000000"/>
            </a:solidFill>
            <a:miter/>
          </a:ln>
        </p:spPr>
        <p:txBody>
          <a:bodyPr lIns="45719" rIns="45719"/>
          <a:lstStyle/>
          <a:p>
            <a:pPr/>
          </a:p>
        </p:txBody>
      </p:sp>
      <p:sp>
        <p:nvSpPr>
          <p:cNvPr id="229" name="Rectángulo redondeado"/>
          <p:cNvSpPr/>
          <p:nvPr/>
        </p:nvSpPr>
        <p:spPr>
          <a:xfrm>
            <a:off x="8002792" y="3528116"/>
            <a:ext cx="3398442" cy="2817618"/>
          </a:xfrm>
          <a:prstGeom prst="roundRect">
            <a:avLst>
              <a:gd name="adj" fmla="val 6498"/>
            </a:avLst>
          </a:prstGeom>
          <a:solidFill>
            <a:srgbClr val="F5EEDC"/>
          </a:solidFill>
          <a:ln w="12700">
            <a:miter lim="400000"/>
          </a:ln>
        </p:spPr>
        <p:txBody>
          <a:bodyPr lIns="45719" rIns="45719" anchor="ctr"/>
          <a:lstStyle/>
          <a:p>
            <a:pPr/>
          </a:p>
        </p:txBody>
      </p:sp>
      <p:sp>
        <p:nvSpPr>
          <p:cNvPr id="230" name="RACÓ 6"/>
          <p:cNvSpPr/>
          <p:nvPr/>
        </p:nvSpPr>
        <p:spPr>
          <a:xfrm>
            <a:off x="9126754" y="3806246"/>
            <a:ext cx="1150519" cy="459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sz="2400">
                <a:latin typeface="Bakso Sapi"/>
                <a:ea typeface="Bakso Sapi"/>
                <a:cs typeface="Bakso Sapi"/>
                <a:sym typeface="Bakso Sapi"/>
              </a:defRPr>
            </a:lvl1pPr>
          </a:lstStyle>
          <a:p>
            <a:pPr/>
            <a:r>
              <a:t>RACÓ 6</a:t>
            </a:r>
          </a:p>
        </p:txBody>
      </p:sp>
      <p:sp>
        <p:nvSpPr>
          <p:cNvPr id="231" name="Per jugar"/>
          <p:cNvSpPr/>
          <p:nvPr/>
        </p:nvSpPr>
        <p:spPr>
          <a:xfrm>
            <a:off x="8500977" y="4740886"/>
            <a:ext cx="2402072"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600">
                <a:latin typeface="Raleway"/>
                <a:ea typeface="Raleway"/>
                <a:cs typeface="Raleway"/>
                <a:sym typeface="Raleway"/>
              </a:defRPr>
            </a:lvl1pPr>
          </a:lstStyle>
          <a:p>
            <a:pPr/>
            <a:r>
              <a:t>Per jugar</a:t>
            </a:r>
          </a:p>
        </p:txBody>
      </p:sp>
      <p:sp>
        <p:nvSpPr>
          <p:cNvPr id="232" name="Llibres-joc"/>
          <p:cNvSpPr/>
          <p:nvPr/>
        </p:nvSpPr>
        <p:spPr>
          <a:xfrm>
            <a:off x="8284383" y="5421526"/>
            <a:ext cx="2835261"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600">
                <a:latin typeface="Raleway"/>
                <a:ea typeface="Raleway"/>
                <a:cs typeface="Raleway"/>
                <a:sym typeface="Raleway"/>
              </a:defRPr>
            </a:lvl1pPr>
          </a:lstStyle>
          <a:p>
            <a:pPr/>
            <a:r>
              <a:t>Llibres-joc</a:t>
            </a:r>
          </a:p>
        </p:txBody>
      </p:sp>
      <p:sp>
        <p:nvSpPr>
          <p:cNvPr id="233" name="Línea"/>
          <p:cNvSpPr/>
          <p:nvPr/>
        </p:nvSpPr>
        <p:spPr>
          <a:xfrm>
            <a:off x="8407400" y="4353616"/>
            <a:ext cx="2589226" cy="1"/>
          </a:xfrm>
          <a:prstGeom prst="line">
            <a:avLst/>
          </a:prstGeom>
          <a:ln w="38100">
            <a:solidFill>
              <a:srgbClr val="000000"/>
            </a:solidFill>
            <a:miter/>
          </a:ln>
        </p:spPr>
        <p:txBody>
          <a:bodyPr lIns="45719" rIns="45719"/>
          <a:lstStyle/>
          <a:p>
            <a:pPr/>
          </a:p>
        </p:txBody>
      </p:sp>
      <p:sp>
        <p:nvSpPr>
          <p:cNvPr id="234" name="Rectángulo redondeado"/>
          <p:cNvSpPr/>
          <p:nvPr/>
        </p:nvSpPr>
        <p:spPr>
          <a:xfrm>
            <a:off x="662192" y="408481"/>
            <a:ext cx="3398442" cy="2817618"/>
          </a:xfrm>
          <a:prstGeom prst="roundRect">
            <a:avLst>
              <a:gd name="adj" fmla="val 6498"/>
            </a:avLst>
          </a:prstGeom>
          <a:solidFill>
            <a:srgbClr val="F5EEDC"/>
          </a:solidFill>
          <a:ln w="12700">
            <a:miter lim="400000"/>
          </a:ln>
        </p:spPr>
        <p:txBody>
          <a:bodyPr lIns="45719" rIns="45719" anchor="ctr"/>
          <a:lstStyle/>
          <a:p>
            <a:pPr/>
          </a:p>
        </p:txBody>
      </p:sp>
      <p:sp>
        <p:nvSpPr>
          <p:cNvPr id="235" name="RACÓ 1"/>
          <p:cNvSpPr/>
          <p:nvPr/>
        </p:nvSpPr>
        <p:spPr>
          <a:xfrm>
            <a:off x="1812823" y="686611"/>
            <a:ext cx="1097180" cy="459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sz="2400">
                <a:latin typeface="Bakso Sapi"/>
                <a:ea typeface="Bakso Sapi"/>
                <a:cs typeface="Bakso Sapi"/>
                <a:sym typeface="Bakso Sapi"/>
              </a:defRPr>
            </a:lvl1pPr>
          </a:lstStyle>
          <a:p>
            <a:pPr/>
            <a:r>
              <a:t>RACÓ 1</a:t>
            </a:r>
          </a:p>
        </p:txBody>
      </p:sp>
      <p:sp>
        <p:nvSpPr>
          <p:cNvPr id="236" name="Per llegir-ne una mica cada dia"/>
          <p:cNvSpPr/>
          <p:nvPr/>
        </p:nvSpPr>
        <p:spPr>
          <a:xfrm>
            <a:off x="1160377" y="1494251"/>
            <a:ext cx="2402072"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600">
                <a:latin typeface="Raleway"/>
                <a:ea typeface="Raleway"/>
                <a:cs typeface="Raleway"/>
                <a:sym typeface="Raleway"/>
              </a:defRPr>
            </a:lvl1pPr>
          </a:lstStyle>
          <a:p>
            <a:pPr/>
            <a:r>
              <a:t>Per llegir-ne una mica cada dia </a:t>
            </a:r>
          </a:p>
        </p:txBody>
      </p:sp>
      <p:sp>
        <p:nvSpPr>
          <p:cNvPr id="237" name="Novel·les"/>
          <p:cNvSpPr/>
          <p:nvPr/>
        </p:nvSpPr>
        <p:spPr>
          <a:xfrm>
            <a:off x="943783" y="2390791"/>
            <a:ext cx="2835261"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600"/>
            </a:lvl1pPr>
          </a:lstStyle>
          <a:p>
            <a:pPr/>
            <a:r>
              <a:t>Novel·les</a:t>
            </a:r>
          </a:p>
        </p:txBody>
      </p:sp>
      <p:sp>
        <p:nvSpPr>
          <p:cNvPr id="238" name="Línea"/>
          <p:cNvSpPr/>
          <p:nvPr/>
        </p:nvSpPr>
        <p:spPr>
          <a:xfrm>
            <a:off x="1066800" y="1233981"/>
            <a:ext cx="2589226" cy="1"/>
          </a:xfrm>
          <a:prstGeom prst="line">
            <a:avLst/>
          </a:prstGeom>
          <a:ln w="38100">
            <a:solidFill>
              <a:srgbClr val="000000"/>
            </a:solidFill>
            <a:miter/>
          </a:ln>
        </p:spPr>
        <p:txBody>
          <a:bodyPr lIns="45719" rIns="45719"/>
          <a:lstStyle/>
          <a:p>
            <a:pP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0" name="Título 1"/>
          <p:cNvSpPr/>
          <p:nvPr>
            <p:ph type="title"/>
          </p:nvPr>
        </p:nvSpPr>
        <p:spPr>
          <a:xfrm>
            <a:off x="838200" y="111125"/>
            <a:ext cx="10515600" cy="1325563"/>
          </a:xfrm>
          <a:prstGeom prst="rect">
            <a:avLst/>
          </a:prstGeom>
        </p:spPr>
        <p:txBody>
          <a:bodyPr/>
          <a:lstStyle>
            <a:lvl1pPr>
              <a:defRPr>
                <a:solidFill>
                  <a:srgbClr val="FF9015"/>
                </a:solidFill>
              </a:defRPr>
            </a:lvl1pPr>
          </a:lstStyle>
          <a:p>
            <a:pPr/>
            <a:r>
              <a:t>i què fem si…</a:t>
            </a:r>
          </a:p>
        </p:txBody>
      </p:sp>
      <p:sp>
        <p:nvSpPr>
          <p:cNvPr id="241" name="Línea"/>
          <p:cNvSpPr/>
          <p:nvPr/>
        </p:nvSpPr>
        <p:spPr>
          <a:xfrm>
            <a:off x="901700" y="1270000"/>
            <a:ext cx="10388601" cy="0"/>
          </a:xfrm>
          <a:prstGeom prst="line">
            <a:avLst/>
          </a:prstGeom>
          <a:ln w="63500">
            <a:solidFill>
              <a:srgbClr val="FF9015"/>
            </a:solidFill>
            <a:miter/>
          </a:ln>
        </p:spPr>
        <p:txBody>
          <a:bodyPr lIns="45719" rIns="45719"/>
          <a:lstStyle/>
          <a:p>
            <a:pPr/>
          </a:p>
        </p:txBody>
      </p:sp>
      <p:sp>
        <p:nvSpPr>
          <p:cNvPr id="242" name="L’infant diu que no li agrada llegir res, que tots els llibres l’avorreixen."/>
          <p:cNvSpPr/>
          <p:nvPr/>
        </p:nvSpPr>
        <p:spPr>
          <a:xfrm>
            <a:off x="901700" y="1587500"/>
            <a:ext cx="5106095" cy="4827985"/>
          </a:xfrm>
          <a:prstGeom prst="roundRect">
            <a:avLst>
              <a:gd name="adj" fmla="val 2759"/>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p>
            <a:pPr lvl="1" marL="685800" indent="-228600">
              <a:lnSpc>
                <a:spcPct val="90000"/>
              </a:lnSpc>
              <a:spcBef>
                <a:spcPts val="1000"/>
              </a:spcBef>
              <a:buClr>
                <a:srgbClr val="FF9015"/>
              </a:buClr>
              <a:buSzPct val="80000"/>
              <a:buFont typeface="Arial"/>
              <a:buChar char="✦"/>
              <a:defRPr b="1" sz="2000">
                <a:latin typeface="Raleway"/>
                <a:ea typeface="Raleway"/>
                <a:cs typeface="Raleway"/>
                <a:sym typeface="Raleway"/>
              </a:defRPr>
            </a:pPr>
            <a:r>
              <a:t>L’infant diu que no li agrada llegir res, que tots els llibres l’avorreixen.</a:t>
            </a:r>
          </a:p>
        </p:txBody>
      </p:sp>
      <p:sp>
        <p:nvSpPr>
          <p:cNvPr id="243" name="Rectángulo redondeado"/>
          <p:cNvSpPr/>
          <p:nvPr/>
        </p:nvSpPr>
        <p:spPr>
          <a:xfrm>
            <a:off x="6172200" y="1587500"/>
            <a:ext cx="5106095" cy="4827985"/>
          </a:xfrm>
          <a:prstGeom prst="roundRect">
            <a:avLst>
              <a:gd name="adj" fmla="val 2759"/>
            </a:avLst>
          </a:prstGeom>
          <a:solidFill>
            <a:srgbClr val="FF9015"/>
          </a:solidFill>
          <a:ln w="12700">
            <a:miter lim="400000"/>
          </a:ln>
        </p:spPr>
        <p:txBody>
          <a:bodyPr lIns="45719" rIns="45719" anchor="ctr"/>
          <a:lstStyle/>
          <a:p>
            <a:pPr lvl="1" indent="228600">
              <a:lnSpc>
                <a:spcPct val="90000"/>
              </a:lnSpc>
              <a:spcBef>
                <a:spcPts val="1000"/>
              </a:spcBef>
              <a:defRPr b="1" sz="2000">
                <a:latin typeface="Raleway"/>
                <a:ea typeface="Raleway"/>
                <a:cs typeface="Raleway"/>
                <a:sym typeface="Raleway"/>
              </a:defRPr>
            </a:pPr>
          </a:p>
        </p:txBody>
      </p:sp>
      <p:pic>
        <p:nvPicPr>
          <p:cNvPr id="244" name="pasted-image.pdf" descr="pasted-image.pdf"/>
          <p:cNvPicPr>
            <a:picLocks noChangeAspect="1"/>
          </p:cNvPicPr>
          <p:nvPr/>
        </p:nvPicPr>
        <p:blipFill>
          <a:blip r:embed="rId2">
            <a:extLst/>
          </a:blip>
          <a:stretch>
            <a:fillRect/>
          </a:stretch>
        </p:blipFill>
        <p:spPr>
          <a:xfrm>
            <a:off x="10518244" y="379226"/>
            <a:ext cx="787401" cy="789361"/>
          </a:xfrm>
          <a:prstGeom prst="rect">
            <a:avLst/>
          </a:prstGeom>
          <a:ln w="12700">
            <a:miter lim="400000"/>
          </a:ln>
        </p:spPr>
      </p:pic>
      <p:pic>
        <p:nvPicPr>
          <p:cNvPr id="245" name="pasted-image.pdf" descr="pasted-image.pdf"/>
          <p:cNvPicPr>
            <a:picLocks noChangeAspect="1"/>
          </p:cNvPicPr>
          <p:nvPr/>
        </p:nvPicPr>
        <p:blipFill>
          <a:blip r:embed="rId3">
            <a:extLst/>
          </a:blip>
          <a:stretch>
            <a:fillRect/>
          </a:stretch>
        </p:blipFill>
        <p:spPr>
          <a:xfrm>
            <a:off x="7252047" y="2680888"/>
            <a:ext cx="2794001" cy="2590409"/>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7" name="Título 1"/>
          <p:cNvSpPr/>
          <p:nvPr>
            <p:ph type="title"/>
          </p:nvPr>
        </p:nvSpPr>
        <p:spPr>
          <a:xfrm>
            <a:off x="838200" y="111125"/>
            <a:ext cx="10515600" cy="1325563"/>
          </a:xfrm>
          <a:prstGeom prst="rect">
            <a:avLst/>
          </a:prstGeom>
        </p:spPr>
        <p:txBody>
          <a:bodyPr/>
          <a:lstStyle/>
          <a:p>
            <a:pPr/>
            <a:r>
              <a:t>Abans de llegir</a:t>
            </a:r>
          </a:p>
        </p:txBody>
      </p:sp>
      <p:sp>
        <p:nvSpPr>
          <p:cNvPr id="248" name="Línea"/>
          <p:cNvSpPr/>
          <p:nvPr/>
        </p:nvSpPr>
        <p:spPr>
          <a:xfrm>
            <a:off x="901700" y="1270000"/>
            <a:ext cx="10388601" cy="0"/>
          </a:xfrm>
          <a:prstGeom prst="line">
            <a:avLst/>
          </a:prstGeom>
          <a:ln w="63500">
            <a:solidFill>
              <a:srgbClr val="A5C728"/>
            </a:solidFill>
            <a:miter/>
          </a:ln>
        </p:spPr>
        <p:txBody>
          <a:bodyPr lIns="45719" rIns="45719"/>
          <a:lstStyle/>
          <a:p>
            <a:pPr/>
          </a:p>
        </p:txBody>
      </p:sp>
      <p:sp>
        <p:nvSpPr>
          <p:cNvPr id="249" name="Què hem de fer abans de llegir una obra?"/>
          <p:cNvSpPr/>
          <p:nvPr/>
        </p:nvSpPr>
        <p:spPr>
          <a:xfrm>
            <a:off x="2817266" y="2349500"/>
            <a:ext cx="6557468" cy="2750146"/>
          </a:xfrm>
          <a:prstGeom prst="roundRect">
            <a:avLst>
              <a:gd name="adj" fmla="val 14952"/>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lvl1pPr algn="ctr">
              <a:lnSpc>
                <a:spcPct val="90000"/>
              </a:lnSpc>
              <a:spcBef>
                <a:spcPts val="1000"/>
              </a:spcBef>
              <a:defRPr b="1" sz="2000">
                <a:solidFill>
                  <a:srgbClr val="A5C728"/>
                </a:solidFill>
                <a:latin typeface="Raleway"/>
                <a:ea typeface="Raleway"/>
                <a:cs typeface="Raleway"/>
                <a:sym typeface="Raleway"/>
              </a:defRPr>
            </a:lvl1pPr>
          </a:lstStyle>
          <a:p>
            <a:pPr/>
            <a:r>
              <a:t>Què hem de fer abans de llegir una obra?</a:t>
            </a:r>
          </a:p>
        </p:txBody>
      </p:sp>
      <p:pic>
        <p:nvPicPr>
          <p:cNvPr id="250" name="pasted-image.pdf" descr="pasted-image.pdf"/>
          <p:cNvPicPr>
            <a:picLocks noChangeAspect="1"/>
          </p:cNvPicPr>
          <p:nvPr/>
        </p:nvPicPr>
        <p:blipFill>
          <a:blip r:embed="rId2">
            <a:extLst/>
          </a:blip>
          <a:stretch>
            <a:fillRect/>
          </a:stretch>
        </p:blipFill>
        <p:spPr>
          <a:xfrm>
            <a:off x="10518592" y="377374"/>
            <a:ext cx="787401" cy="793065"/>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00B2E3"/>
        </a:solidFill>
      </p:bgPr>
    </p:bg>
    <p:spTree>
      <p:nvGrpSpPr>
        <p:cNvPr id="1" name=""/>
        <p:cNvGrpSpPr/>
        <p:nvPr/>
      </p:nvGrpSpPr>
      <p:grpSpPr>
        <a:xfrm>
          <a:off x="0" y="0"/>
          <a:ext cx="0" cy="0"/>
          <a:chOff x="0" y="0"/>
          <a:chExt cx="0" cy="0"/>
        </a:xfrm>
      </p:grpSpPr>
      <p:sp>
        <p:nvSpPr>
          <p:cNvPr id="252" name="Línea"/>
          <p:cNvSpPr/>
          <p:nvPr/>
        </p:nvSpPr>
        <p:spPr>
          <a:xfrm>
            <a:off x="901700" y="2133600"/>
            <a:ext cx="10388601" cy="0"/>
          </a:xfrm>
          <a:prstGeom prst="line">
            <a:avLst/>
          </a:prstGeom>
          <a:ln w="63500">
            <a:solidFill>
              <a:srgbClr val="F5EEDC"/>
            </a:solidFill>
            <a:miter/>
          </a:ln>
        </p:spPr>
        <p:txBody>
          <a:bodyPr lIns="45719" rIns="45719"/>
          <a:lstStyle/>
          <a:p>
            <a:pPr/>
          </a:p>
        </p:txBody>
      </p:sp>
      <p:sp>
        <p:nvSpPr>
          <p:cNvPr id="253" name="juguem a fer hipòtesis"/>
          <p:cNvSpPr/>
          <p:nvPr/>
        </p:nvSpPr>
        <p:spPr>
          <a:xfrm>
            <a:off x="838200" y="8985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a:lnSpc>
                <a:spcPct val="90000"/>
              </a:lnSpc>
              <a:defRPr sz="4400">
                <a:solidFill>
                  <a:srgbClr val="F5EEDC"/>
                </a:solidFill>
                <a:latin typeface="Bakso Sapi"/>
                <a:ea typeface="Bakso Sapi"/>
                <a:cs typeface="Bakso Sapi"/>
                <a:sym typeface="Bakso Sapi"/>
              </a:defRPr>
            </a:lvl1pPr>
          </a:lstStyle>
          <a:p>
            <a:pPr/>
            <a:r>
              <a:t>juguem a fer hipòtesis</a:t>
            </a:r>
          </a:p>
        </p:txBody>
      </p:sp>
      <p:sp>
        <p:nvSpPr>
          <p:cNvPr id="254" name="Fixeu-vos en la coberta, la contracoberta i les guardes del llibre."/>
          <p:cNvSpPr/>
          <p:nvPr/>
        </p:nvSpPr>
        <p:spPr>
          <a:xfrm>
            <a:off x="1415759" y="4696459"/>
            <a:ext cx="2632979" cy="1310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2000">
                <a:solidFill>
                  <a:srgbClr val="F5EEDC"/>
                </a:solidFill>
                <a:latin typeface="Raleway"/>
                <a:ea typeface="Raleway"/>
                <a:cs typeface="Raleway"/>
                <a:sym typeface="Raleway"/>
              </a:defRPr>
            </a:lvl1pPr>
          </a:lstStyle>
          <a:p>
            <a:pPr>
              <a:defRPr>
                <a:latin typeface="+mj-lt"/>
                <a:ea typeface="+mj-ea"/>
                <a:cs typeface="+mj-cs"/>
                <a:sym typeface="Calibri"/>
              </a:defRPr>
            </a:pPr>
            <a:r>
              <a:rPr>
                <a:latin typeface="Raleway"/>
                <a:ea typeface="Raleway"/>
                <a:cs typeface="Raleway"/>
                <a:sym typeface="Raleway"/>
              </a:rPr>
              <a:t>Fixeu-vos en la coberta, la contracoberta i les guardes del llibre.</a:t>
            </a:r>
          </a:p>
        </p:txBody>
      </p:sp>
      <p:sp>
        <p:nvSpPr>
          <p:cNvPr id="255" name="De què tractarà? Com ho sabem? Quins indicis donen peu a les nostres conjectures?"/>
          <p:cNvSpPr/>
          <p:nvPr/>
        </p:nvSpPr>
        <p:spPr>
          <a:xfrm>
            <a:off x="4672284" y="4719320"/>
            <a:ext cx="2924275" cy="16205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90000"/>
              </a:lnSpc>
              <a:spcBef>
                <a:spcPts val="1000"/>
              </a:spcBef>
              <a:defRPr b="1" sz="2000">
                <a:solidFill>
                  <a:srgbClr val="F5EEDC"/>
                </a:solidFill>
                <a:latin typeface="Raleway"/>
                <a:ea typeface="Raleway"/>
                <a:cs typeface="Raleway"/>
                <a:sym typeface="Raleway"/>
              </a:defRPr>
            </a:lvl1pPr>
          </a:lstStyle>
          <a:p>
            <a:pPr/>
            <a:r>
              <a:t>De què tractarà? Com ho sabem? Quins indicis donen peu a les nostres conjectures?</a:t>
            </a:r>
          </a:p>
        </p:txBody>
      </p:sp>
      <p:pic>
        <p:nvPicPr>
          <p:cNvPr id="256" name="pasted-image.pdf" descr="pasted-image.pdf"/>
          <p:cNvPicPr>
            <a:picLocks noChangeAspect="1"/>
          </p:cNvPicPr>
          <p:nvPr/>
        </p:nvPicPr>
        <p:blipFill>
          <a:blip r:embed="rId2">
            <a:extLst/>
          </a:blip>
          <a:stretch>
            <a:fillRect/>
          </a:stretch>
        </p:blipFill>
        <p:spPr>
          <a:xfrm>
            <a:off x="1799945" y="2880399"/>
            <a:ext cx="1585031" cy="1442614"/>
          </a:xfrm>
          <a:prstGeom prst="rect">
            <a:avLst/>
          </a:prstGeom>
          <a:ln w="12700">
            <a:miter lim="400000"/>
          </a:ln>
        </p:spPr>
      </p:pic>
      <p:pic>
        <p:nvPicPr>
          <p:cNvPr id="257" name="pasted-image.pdf" descr="pasted-image.pdf"/>
          <p:cNvPicPr>
            <a:picLocks noChangeAspect="1"/>
          </p:cNvPicPr>
          <p:nvPr/>
        </p:nvPicPr>
        <p:blipFill>
          <a:blip r:embed="rId3">
            <a:extLst/>
          </a:blip>
          <a:stretch>
            <a:fillRect/>
          </a:stretch>
        </p:blipFill>
        <p:spPr>
          <a:xfrm>
            <a:off x="5328719" y="2880399"/>
            <a:ext cx="1470929" cy="1442614"/>
          </a:xfrm>
          <a:prstGeom prst="rect">
            <a:avLst/>
          </a:prstGeom>
          <a:ln w="12700">
            <a:miter lim="400000"/>
          </a:ln>
        </p:spPr>
      </p:pic>
      <p:sp>
        <p:nvSpPr>
          <p:cNvPr id="258" name="I després...…"/>
          <p:cNvSpPr/>
          <p:nvPr/>
        </p:nvSpPr>
        <p:spPr>
          <a:xfrm>
            <a:off x="7999683" y="4790439"/>
            <a:ext cx="2924276" cy="107188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90000"/>
              </a:lnSpc>
              <a:spcBef>
                <a:spcPts val="1000"/>
              </a:spcBef>
              <a:defRPr sz="2000">
                <a:solidFill>
                  <a:srgbClr val="F5EEDC"/>
                </a:solidFill>
                <a:latin typeface="Raleway"/>
                <a:ea typeface="Raleway"/>
                <a:cs typeface="Raleway"/>
                <a:sym typeface="Raleway"/>
              </a:defRPr>
            </a:pPr>
            <a:r>
              <a:t>I després...</a:t>
            </a:r>
          </a:p>
          <a:p>
            <a:pPr algn="ctr">
              <a:lnSpc>
                <a:spcPct val="90000"/>
              </a:lnSpc>
              <a:spcBef>
                <a:spcPts val="1000"/>
              </a:spcBef>
              <a:defRPr b="1" sz="2000">
                <a:solidFill>
                  <a:srgbClr val="F5EEDC"/>
                </a:solidFill>
                <a:latin typeface="Raleway"/>
                <a:ea typeface="Raleway"/>
                <a:cs typeface="Raleway"/>
                <a:sym typeface="Raleway"/>
              </a:defRPr>
            </a:pPr>
            <a:r>
              <a:t>Tenim ganes de llegir el llibre?</a:t>
            </a:r>
          </a:p>
        </p:txBody>
      </p:sp>
      <p:pic>
        <p:nvPicPr>
          <p:cNvPr id="259" name="pasted-image.pdf" descr="pasted-image.pdf"/>
          <p:cNvPicPr>
            <a:picLocks noChangeAspect="1"/>
          </p:cNvPicPr>
          <p:nvPr/>
        </p:nvPicPr>
        <p:blipFill>
          <a:blip r:embed="rId4">
            <a:extLst/>
          </a:blip>
          <a:stretch>
            <a:fillRect/>
          </a:stretch>
        </p:blipFill>
        <p:spPr>
          <a:xfrm>
            <a:off x="8219434" y="3017478"/>
            <a:ext cx="2484774" cy="1480119"/>
          </a:xfrm>
          <a:prstGeom prst="rect">
            <a:avLst/>
          </a:prstGeom>
          <a:ln w="12700">
            <a:miter lim="400000"/>
          </a:ln>
        </p:spPr>
      </p:pic>
      <p:sp>
        <p:nvSpPr>
          <p:cNvPr id="260" name="Dinàmica 4"/>
          <p:cNvSpPr/>
          <p:nvPr/>
        </p:nvSpPr>
        <p:spPr>
          <a:xfrm>
            <a:off x="920293" y="392906"/>
            <a:ext cx="3130412" cy="602308"/>
          </a:xfrm>
          <a:prstGeom prst="roundRect">
            <a:avLst>
              <a:gd name="adj" fmla="val 2760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lvl1pPr algn="ctr">
              <a:defRPr sz="2300">
                <a:solidFill>
                  <a:srgbClr val="00B2E3"/>
                </a:solidFill>
                <a:latin typeface="Bakso Sapi"/>
                <a:ea typeface="Bakso Sapi"/>
                <a:cs typeface="Bakso Sapi"/>
                <a:sym typeface="Bakso Sapi"/>
              </a:defRPr>
            </a:lvl1pPr>
          </a:lstStyle>
          <a:p>
            <a:pPr/>
            <a:r>
              <a:t>Dinàmica 4</a:t>
            </a:r>
          </a:p>
        </p:txBody>
      </p:sp>
      <p:pic>
        <p:nvPicPr>
          <p:cNvPr id="261" name="pasted-image.pdf" descr="pasted-image.pdf"/>
          <p:cNvPicPr>
            <a:picLocks noChangeAspect="1"/>
          </p:cNvPicPr>
          <p:nvPr/>
        </p:nvPicPr>
        <p:blipFill>
          <a:blip r:embed="rId5">
            <a:extLst/>
          </a:blip>
          <a:stretch>
            <a:fillRect/>
          </a:stretch>
        </p:blipFill>
        <p:spPr>
          <a:xfrm>
            <a:off x="687676" y="259582"/>
            <a:ext cx="863601" cy="868956"/>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3" name="Título 1"/>
          <p:cNvSpPr/>
          <p:nvPr>
            <p:ph type="title"/>
          </p:nvPr>
        </p:nvSpPr>
        <p:spPr>
          <a:xfrm>
            <a:off x="838200" y="111125"/>
            <a:ext cx="10515600" cy="1325563"/>
          </a:xfrm>
          <a:prstGeom prst="rect">
            <a:avLst/>
          </a:prstGeom>
        </p:spPr>
        <p:txBody>
          <a:bodyPr/>
          <a:lstStyle/>
          <a:p>
            <a:pPr/>
            <a:r>
              <a:t>Durant la lectura</a:t>
            </a:r>
          </a:p>
        </p:txBody>
      </p:sp>
      <p:sp>
        <p:nvSpPr>
          <p:cNvPr id="264" name="Línea"/>
          <p:cNvSpPr/>
          <p:nvPr/>
        </p:nvSpPr>
        <p:spPr>
          <a:xfrm>
            <a:off x="901700" y="1270000"/>
            <a:ext cx="10388601" cy="0"/>
          </a:xfrm>
          <a:prstGeom prst="line">
            <a:avLst/>
          </a:prstGeom>
          <a:ln w="63500">
            <a:solidFill>
              <a:srgbClr val="A5C728"/>
            </a:solidFill>
            <a:miter/>
          </a:ln>
        </p:spPr>
        <p:txBody>
          <a:bodyPr lIns="45719" rIns="45719"/>
          <a:lstStyle/>
          <a:p>
            <a:pPr/>
          </a:p>
        </p:txBody>
      </p:sp>
      <p:sp>
        <p:nvSpPr>
          <p:cNvPr id="265" name="Què hem de fer quan llegim amb l’infant un text de ficció?"/>
          <p:cNvSpPr/>
          <p:nvPr/>
        </p:nvSpPr>
        <p:spPr>
          <a:xfrm>
            <a:off x="3523084" y="2286000"/>
            <a:ext cx="2555032" cy="2750146"/>
          </a:xfrm>
          <a:prstGeom prst="roundRect">
            <a:avLst>
              <a:gd name="adj" fmla="val 1609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p>
            <a:pPr algn="ctr">
              <a:lnSpc>
                <a:spcPct val="90000"/>
              </a:lnSpc>
              <a:spcBef>
                <a:spcPts val="1000"/>
              </a:spcBef>
              <a:defRPr b="1" sz="2000">
                <a:solidFill>
                  <a:srgbClr val="A5C728"/>
                </a:solidFill>
                <a:latin typeface="Raleway"/>
                <a:ea typeface="Raleway"/>
                <a:cs typeface="Raleway"/>
                <a:sym typeface="Raleway"/>
              </a:defRPr>
            </a:pPr>
          </a:p>
          <a:p>
            <a:pPr algn="ctr">
              <a:lnSpc>
                <a:spcPct val="90000"/>
              </a:lnSpc>
              <a:spcBef>
                <a:spcPts val="1000"/>
              </a:spcBef>
              <a:defRPr b="1" sz="2000">
                <a:solidFill>
                  <a:srgbClr val="A5C728"/>
                </a:solidFill>
                <a:latin typeface="Raleway"/>
                <a:ea typeface="Raleway"/>
                <a:cs typeface="Raleway"/>
                <a:sym typeface="Raleway"/>
              </a:defRPr>
            </a:pPr>
            <a:r>
              <a:t>Què hem de fer quan llegim amb l’infant un text de ficció?</a:t>
            </a:r>
          </a:p>
        </p:txBody>
      </p:sp>
      <p:sp>
        <p:nvSpPr>
          <p:cNvPr id="266" name="Com afrontem els textos de no-ficció?"/>
          <p:cNvSpPr/>
          <p:nvPr/>
        </p:nvSpPr>
        <p:spPr>
          <a:xfrm>
            <a:off x="6215484" y="2286000"/>
            <a:ext cx="2555032" cy="2750146"/>
          </a:xfrm>
          <a:prstGeom prst="roundRect">
            <a:avLst>
              <a:gd name="adj" fmla="val 1609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p>
            <a:pPr algn="ctr">
              <a:lnSpc>
                <a:spcPct val="90000"/>
              </a:lnSpc>
              <a:spcBef>
                <a:spcPts val="1000"/>
              </a:spcBef>
              <a:defRPr b="1" sz="2000">
                <a:solidFill>
                  <a:srgbClr val="A5C728"/>
                </a:solidFill>
                <a:latin typeface="Raleway"/>
                <a:ea typeface="Raleway"/>
                <a:cs typeface="Raleway"/>
                <a:sym typeface="Raleway"/>
              </a:defRPr>
            </a:pPr>
          </a:p>
          <a:p>
            <a:pPr algn="ctr">
              <a:lnSpc>
                <a:spcPct val="90000"/>
              </a:lnSpc>
              <a:spcBef>
                <a:spcPts val="1000"/>
              </a:spcBef>
              <a:defRPr b="1" sz="2000">
                <a:solidFill>
                  <a:srgbClr val="A5C728"/>
                </a:solidFill>
                <a:latin typeface="Raleway"/>
                <a:ea typeface="Raleway"/>
                <a:cs typeface="Raleway"/>
                <a:sym typeface="Raleway"/>
              </a:defRPr>
            </a:pPr>
          </a:p>
          <a:p>
            <a:pPr algn="ctr">
              <a:lnSpc>
                <a:spcPct val="90000"/>
              </a:lnSpc>
              <a:spcBef>
                <a:spcPts val="1000"/>
              </a:spcBef>
              <a:defRPr b="1" sz="2000">
                <a:solidFill>
                  <a:srgbClr val="A5C728"/>
                </a:solidFill>
                <a:latin typeface="Raleway"/>
                <a:ea typeface="Raleway"/>
                <a:cs typeface="Raleway"/>
                <a:sym typeface="Raleway"/>
              </a:defRPr>
            </a:pPr>
            <a:r>
              <a:t>Com afrontem els textos de no-ficció?</a:t>
            </a:r>
          </a:p>
          <a:p>
            <a:pPr algn="ctr">
              <a:lnSpc>
                <a:spcPct val="90000"/>
              </a:lnSpc>
              <a:spcBef>
                <a:spcPts val="1000"/>
              </a:spcBef>
              <a:defRPr b="1" sz="2000">
                <a:solidFill>
                  <a:srgbClr val="A5C728"/>
                </a:solidFill>
                <a:latin typeface="Raleway"/>
                <a:ea typeface="Raleway"/>
                <a:cs typeface="Raleway"/>
                <a:sym typeface="Raleway"/>
              </a:defRPr>
            </a:pPr>
          </a:p>
          <a:p>
            <a:pPr algn="ctr">
              <a:lnSpc>
                <a:spcPct val="90000"/>
              </a:lnSpc>
              <a:spcBef>
                <a:spcPts val="1000"/>
              </a:spcBef>
              <a:defRPr b="1" sz="2000">
                <a:solidFill>
                  <a:srgbClr val="00B2E3"/>
                </a:solidFill>
                <a:latin typeface="Raleway"/>
                <a:ea typeface="Raleway"/>
                <a:cs typeface="Raleway"/>
                <a:sym typeface="Raleway"/>
              </a:defRPr>
            </a:pPr>
          </a:p>
        </p:txBody>
      </p:sp>
      <p:pic>
        <p:nvPicPr>
          <p:cNvPr id="267" name="pasted-image.pdf" descr="pasted-image.pdf"/>
          <p:cNvPicPr>
            <a:picLocks noChangeAspect="1"/>
          </p:cNvPicPr>
          <p:nvPr/>
        </p:nvPicPr>
        <p:blipFill>
          <a:blip r:embed="rId2">
            <a:extLst/>
          </a:blip>
          <a:stretch>
            <a:fillRect/>
          </a:stretch>
        </p:blipFill>
        <p:spPr>
          <a:xfrm>
            <a:off x="10518592" y="377374"/>
            <a:ext cx="787401" cy="793065"/>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00B2E3"/>
        </a:solidFill>
      </p:bgPr>
    </p:bg>
    <p:spTree>
      <p:nvGrpSpPr>
        <p:cNvPr id="1" name=""/>
        <p:cNvGrpSpPr/>
        <p:nvPr/>
      </p:nvGrpSpPr>
      <p:grpSpPr>
        <a:xfrm>
          <a:off x="0" y="0"/>
          <a:ext cx="0" cy="0"/>
          <a:chOff x="0" y="0"/>
          <a:chExt cx="0" cy="0"/>
        </a:xfrm>
      </p:grpSpPr>
      <p:sp>
        <p:nvSpPr>
          <p:cNvPr id="269" name="Línea"/>
          <p:cNvSpPr/>
          <p:nvPr/>
        </p:nvSpPr>
        <p:spPr>
          <a:xfrm>
            <a:off x="901700" y="2133600"/>
            <a:ext cx="10388601" cy="0"/>
          </a:xfrm>
          <a:prstGeom prst="line">
            <a:avLst/>
          </a:prstGeom>
          <a:ln w="63500">
            <a:solidFill>
              <a:srgbClr val="F5EEDC"/>
            </a:solidFill>
            <a:miter/>
          </a:ln>
        </p:spPr>
        <p:txBody>
          <a:bodyPr lIns="45719" rIns="45719"/>
          <a:lstStyle/>
          <a:p>
            <a:pPr/>
          </a:p>
        </p:txBody>
      </p:sp>
      <p:sp>
        <p:nvSpPr>
          <p:cNvPr id="270" name="Llegim!"/>
          <p:cNvSpPr/>
          <p:nvPr/>
        </p:nvSpPr>
        <p:spPr>
          <a:xfrm>
            <a:off x="838200" y="8985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a:lnSpc>
                <a:spcPct val="90000"/>
              </a:lnSpc>
              <a:defRPr sz="4400">
                <a:solidFill>
                  <a:srgbClr val="F5EEDC"/>
                </a:solidFill>
                <a:latin typeface="Bakso Sapi"/>
                <a:ea typeface="Bakso Sapi"/>
                <a:cs typeface="Bakso Sapi"/>
                <a:sym typeface="Bakso Sapi"/>
              </a:defRPr>
            </a:lvl1pPr>
          </a:lstStyle>
          <a:p>
            <a:pPr/>
            <a:r>
              <a:t>Llegim!</a:t>
            </a:r>
          </a:p>
        </p:txBody>
      </p:sp>
      <p:sp>
        <p:nvSpPr>
          <p:cNvPr id="271" name="Llegim el llibre escollit."/>
          <p:cNvSpPr/>
          <p:nvPr/>
        </p:nvSpPr>
        <p:spPr>
          <a:xfrm>
            <a:off x="1415759" y="4696459"/>
            <a:ext cx="2632979" cy="701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2000">
                <a:solidFill>
                  <a:srgbClr val="F5EEDC"/>
                </a:solidFill>
                <a:latin typeface="Raleway"/>
                <a:ea typeface="Raleway"/>
                <a:cs typeface="Raleway"/>
                <a:sym typeface="Raleway"/>
              </a:defRPr>
            </a:lvl1pPr>
          </a:lstStyle>
          <a:p>
            <a:pPr>
              <a:defRPr>
                <a:latin typeface="+mj-lt"/>
                <a:ea typeface="+mj-ea"/>
                <a:cs typeface="+mj-cs"/>
                <a:sym typeface="Calibri"/>
              </a:defRPr>
            </a:pPr>
            <a:r>
              <a:rPr>
                <a:latin typeface="Raleway"/>
                <a:ea typeface="Raleway"/>
                <a:cs typeface="Raleway"/>
                <a:sym typeface="Raleway"/>
              </a:rPr>
              <a:t>Llegim el llibre escollit.</a:t>
            </a:r>
          </a:p>
        </p:txBody>
      </p:sp>
      <p:sp>
        <p:nvSpPr>
          <p:cNvPr id="272" name="Podem fer-ho de diferents maneres."/>
          <p:cNvSpPr/>
          <p:nvPr/>
        </p:nvSpPr>
        <p:spPr>
          <a:xfrm>
            <a:off x="4672284" y="4719320"/>
            <a:ext cx="2924275" cy="67056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90000"/>
              </a:lnSpc>
              <a:spcBef>
                <a:spcPts val="1000"/>
              </a:spcBef>
              <a:defRPr b="1" sz="2000">
                <a:solidFill>
                  <a:srgbClr val="F5EEDC"/>
                </a:solidFill>
                <a:latin typeface="Raleway"/>
                <a:ea typeface="Raleway"/>
                <a:cs typeface="Raleway"/>
                <a:sym typeface="Raleway"/>
              </a:defRPr>
            </a:lvl1pPr>
          </a:lstStyle>
          <a:p>
            <a:pPr/>
            <a:r>
              <a:t>Podem fer-ho de diferents maneres.</a:t>
            </a:r>
          </a:p>
        </p:txBody>
      </p:sp>
      <p:sp>
        <p:nvSpPr>
          <p:cNvPr id="273" name="Gaudim de la lectura! Però també... parem atenció als aspectes comentats."/>
          <p:cNvSpPr/>
          <p:nvPr/>
        </p:nvSpPr>
        <p:spPr>
          <a:xfrm>
            <a:off x="7999683" y="4638039"/>
            <a:ext cx="2924276" cy="121920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90000"/>
              </a:lnSpc>
              <a:spcBef>
                <a:spcPts val="1000"/>
              </a:spcBef>
              <a:defRPr b="1" sz="2000">
                <a:solidFill>
                  <a:srgbClr val="F5EEDC"/>
                </a:solidFill>
                <a:latin typeface="Raleway"/>
                <a:ea typeface="Raleway"/>
                <a:cs typeface="Raleway"/>
                <a:sym typeface="Raleway"/>
              </a:defRPr>
            </a:lvl1pPr>
          </a:lstStyle>
          <a:p>
            <a:pPr/>
            <a:r>
              <a:t>Gaudim de la lectura! Però també... parem atenció als aspectes comentats.</a:t>
            </a:r>
          </a:p>
        </p:txBody>
      </p:sp>
      <p:pic>
        <p:nvPicPr>
          <p:cNvPr id="274" name="pasted-image.pdf" descr="pasted-image.pdf"/>
          <p:cNvPicPr>
            <a:picLocks noChangeAspect="1"/>
          </p:cNvPicPr>
          <p:nvPr/>
        </p:nvPicPr>
        <p:blipFill>
          <a:blip r:embed="rId2">
            <a:extLst/>
          </a:blip>
          <a:stretch>
            <a:fillRect/>
          </a:stretch>
        </p:blipFill>
        <p:spPr>
          <a:xfrm>
            <a:off x="1850061" y="2887046"/>
            <a:ext cx="1840575" cy="1480120"/>
          </a:xfrm>
          <a:prstGeom prst="rect">
            <a:avLst/>
          </a:prstGeom>
          <a:ln w="12700">
            <a:miter lim="400000"/>
          </a:ln>
        </p:spPr>
      </p:pic>
      <p:pic>
        <p:nvPicPr>
          <p:cNvPr id="275" name="pasted-image.pdf" descr="pasted-image.pdf"/>
          <p:cNvPicPr>
            <a:picLocks noChangeAspect="1"/>
          </p:cNvPicPr>
          <p:nvPr/>
        </p:nvPicPr>
        <p:blipFill>
          <a:blip r:embed="rId3">
            <a:extLst/>
          </a:blip>
          <a:stretch>
            <a:fillRect/>
          </a:stretch>
        </p:blipFill>
        <p:spPr>
          <a:xfrm>
            <a:off x="4948844" y="2950546"/>
            <a:ext cx="2371155" cy="1480120"/>
          </a:xfrm>
          <a:prstGeom prst="rect">
            <a:avLst/>
          </a:prstGeom>
          <a:ln w="12700">
            <a:miter lim="400000"/>
          </a:ln>
        </p:spPr>
      </p:pic>
      <p:pic>
        <p:nvPicPr>
          <p:cNvPr id="276" name="pasted-image.pdf" descr="pasted-image.pdf"/>
          <p:cNvPicPr>
            <a:picLocks noChangeAspect="1"/>
          </p:cNvPicPr>
          <p:nvPr/>
        </p:nvPicPr>
        <p:blipFill>
          <a:blip r:embed="rId4">
            <a:extLst/>
          </a:blip>
          <a:stretch>
            <a:fillRect/>
          </a:stretch>
        </p:blipFill>
        <p:spPr>
          <a:xfrm>
            <a:off x="8614201" y="2618944"/>
            <a:ext cx="1695241" cy="1806234"/>
          </a:xfrm>
          <a:prstGeom prst="rect">
            <a:avLst/>
          </a:prstGeom>
          <a:ln w="12700">
            <a:miter lim="400000"/>
          </a:ln>
        </p:spPr>
      </p:pic>
      <p:sp>
        <p:nvSpPr>
          <p:cNvPr id="277" name="Dinàmica 5"/>
          <p:cNvSpPr/>
          <p:nvPr/>
        </p:nvSpPr>
        <p:spPr>
          <a:xfrm>
            <a:off x="920293" y="392906"/>
            <a:ext cx="3130412" cy="602308"/>
          </a:xfrm>
          <a:prstGeom prst="roundRect">
            <a:avLst>
              <a:gd name="adj" fmla="val 2760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lvl1pPr algn="ctr">
              <a:defRPr sz="2300">
                <a:solidFill>
                  <a:srgbClr val="00B2E3"/>
                </a:solidFill>
                <a:latin typeface="Bakso Sapi"/>
                <a:ea typeface="Bakso Sapi"/>
                <a:cs typeface="Bakso Sapi"/>
                <a:sym typeface="Bakso Sapi"/>
              </a:defRPr>
            </a:lvl1pPr>
          </a:lstStyle>
          <a:p>
            <a:pPr/>
            <a:r>
              <a:t>Dinàmica 5</a:t>
            </a:r>
          </a:p>
        </p:txBody>
      </p:sp>
      <p:pic>
        <p:nvPicPr>
          <p:cNvPr id="278" name="pasted-image.pdf" descr="pasted-image.pdf"/>
          <p:cNvPicPr>
            <a:picLocks noChangeAspect="1"/>
          </p:cNvPicPr>
          <p:nvPr/>
        </p:nvPicPr>
        <p:blipFill>
          <a:blip r:embed="rId5">
            <a:extLst/>
          </a:blip>
          <a:stretch>
            <a:fillRect/>
          </a:stretch>
        </p:blipFill>
        <p:spPr>
          <a:xfrm>
            <a:off x="687676" y="259582"/>
            <a:ext cx="863601" cy="868956"/>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0" name="Título 1"/>
          <p:cNvSpPr/>
          <p:nvPr>
            <p:ph type="title"/>
          </p:nvPr>
        </p:nvSpPr>
        <p:spPr>
          <a:xfrm>
            <a:off x="838200" y="111125"/>
            <a:ext cx="9068743" cy="1325563"/>
          </a:xfrm>
          <a:prstGeom prst="rect">
            <a:avLst/>
          </a:prstGeom>
        </p:spPr>
        <p:txBody>
          <a:bodyPr/>
          <a:lstStyle>
            <a:lvl1pPr>
              <a:defRPr>
                <a:solidFill>
                  <a:srgbClr val="FF9015"/>
                </a:solidFill>
              </a:defRPr>
            </a:lvl1pPr>
          </a:lstStyle>
          <a:p>
            <a:pPr/>
            <a:r>
              <a:t>i què fem si…</a:t>
            </a:r>
          </a:p>
        </p:txBody>
      </p:sp>
      <p:sp>
        <p:nvSpPr>
          <p:cNvPr id="281" name="Línea"/>
          <p:cNvSpPr/>
          <p:nvPr/>
        </p:nvSpPr>
        <p:spPr>
          <a:xfrm>
            <a:off x="901700" y="1270000"/>
            <a:ext cx="10388601" cy="0"/>
          </a:xfrm>
          <a:prstGeom prst="line">
            <a:avLst/>
          </a:prstGeom>
          <a:ln w="63500">
            <a:solidFill>
              <a:srgbClr val="FF9015"/>
            </a:solidFill>
            <a:miter/>
          </a:ln>
        </p:spPr>
        <p:txBody>
          <a:bodyPr lIns="45719" rIns="45719"/>
          <a:lstStyle/>
          <a:p>
            <a:pPr/>
          </a:p>
        </p:txBody>
      </p:sp>
      <p:sp>
        <p:nvSpPr>
          <p:cNvPr id="282" name="L’infant té ganes de moure’s i no es concentra per llegir.…"/>
          <p:cNvSpPr/>
          <p:nvPr/>
        </p:nvSpPr>
        <p:spPr>
          <a:xfrm>
            <a:off x="901700" y="1587500"/>
            <a:ext cx="5106095" cy="4827985"/>
          </a:xfrm>
          <a:prstGeom prst="roundRect">
            <a:avLst>
              <a:gd name="adj" fmla="val 2759"/>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p>
            <a:pPr marL="533400" indent="-228600">
              <a:lnSpc>
                <a:spcPct val="90000"/>
              </a:lnSpc>
              <a:spcBef>
                <a:spcPts val="1000"/>
              </a:spcBef>
              <a:buClr>
                <a:srgbClr val="FF9015"/>
              </a:buClr>
              <a:buSzPct val="80000"/>
              <a:buFont typeface="Arial"/>
              <a:buChar char="✦"/>
              <a:defRPr b="1" sz="2000">
                <a:latin typeface="Raleway"/>
                <a:ea typeface="Raleway"/>
                <a:cs typeface="Raleway"/>
                <a:sym typeface="Raleway"/>
              </a:defRPr>
            </a:pPr>
            <a:r>
              <a:t>L’infant té ganes de moure’s i no es concentra per llegir.</a:t>
            </a:r>
          </a:p>
          <a:p>
            <a:pPr marL="533400" indent="-228600">
              <a:lnSpc>
                <a:spcPct val="90000"/>
              </a:lnSpc>
              <a:spcBef>
                <a:spcPts val="1000"/>
              </a:spcBef>
              <a:buClr>
                <a:srgbClr val="FF9015"/>
              </a:buClr>
              <a:buSzPct val="80000"/>
              <a:buFont typeface="Arial"/>
              <a:buChar char="✦"/>
              <a:defRPr b="1" sz="2000">
                <a:latin typeface="Raleway"/>
                <a:ea typeface="Raleway"/>
                <a:cs typeface="Raleway"/>
                <a:sym typeface="Raleway"/>
              </a:defRPr>
            </a:pPr>
            <a:r>
              <a:t>L’infant es desmotiva davant les dificultats que té per la lectura.</a:t>
            </a:r>
          </a:p>
          <a:p>
            <a:pPr marL="533400" indent="-228600">
              <a:lnSpc>
                <a:spcPct val="90000"/>
              </a:lnSpc>
              <a:spcBef>
                <a:spcPts val="1000"/>
              </a:spcBef>
              <a:buClr>
                <a:srgbClr val="FF9015"/>
              </a:buClr>
              <a:buSzPct val="80000"/>
              <a:buFont typeface="Arial"/>
              <a:buChar char="✦"/>
              <a:defRPr b="1" sz="2000">
                <a:latin typeface="Raleway"/>
                <a:ea typeface="Raleway"/>
                <a:cs typeface="Raleway"/>
                <a:sym typeface="Raleway"/>
              </a:defRPr>
            </a:pPr>
            <a:r>
              <a:t>L’infant encara no té prou domini del català.</a:t>
            </a:r>
          </a:p>
          <a:p>
            <a:pPr marL="533400" indent="-228600">
              <a:lnSpc>
                <a:spcPct val="90000"/>
              </a:lnSpc>
              <a:spcBef>
                <a:spcPts val="1000"/>
              </a:spcBef>
              <a:buClr>
                <a:srgbClr val="FF9015"/>
              </a:buClr>
              <a:buSzPct val="80000"/>
              <a:buFont typeface="Arial"/>
              <a:buChar char="✦"/>
              <a:defRPr b="1" sz="2000">
                <a:latin typeface="Raleway"/>
                <a:ea typeface="Raleway"/>
                <a:cs typeface="Raleway"/>
                <a:sym typeface="Raleway"/>
              </a:defRPr>
            </a:pPr>
            <a:r>
              <a:t>A l’infant li fa vergonya llegir en veu alta.</a:t>
            </a:r>
          </a:p>
          <a:p>
            <a:pPr marL="533400" indent="-228600">
              <a:lnSpc>
                <a:spcPct val="90000"/>
              </a:lnSpc>
              <a:spcBef>
                <a:spcPts val="1000"/>
              </a:spcBef>
              <a:buClr>
                <a:srgbClr val="FF9015"/>
              </a:buClr>
              <a:buSzPct val="80000"/>
              <a:buFont typeface="Arial"/>
              <a:buChar char="✦"/>
              <a:defRPr b="1" sz="2000">
                <a:latin typeface="Raleway"/>
                <a:ea typeface="Raleway"/>
                <a:cs typeface="Raleway"/>
                <a:sym typeface="Raleway"/>
              </a:defRPr>
            </a:pPr>
            <a:r>
              <a:t>L’infant té un concepte negatiu de la lectura.</a:t>
            </a:r>
          </a:p>
          <a:p>
            <a:pPr marL="533400" indent="-228600">
              <a:lnSpc>
                <a:spcPct val="90000"/>
              </a:lnSpc>
              <a:spcBef>
                <a:spcPts val="1000"/>
              </a:spcBef>
              <a:buClr>
                <a:srgbClr val="FF9015"/>
              </a:buClr>
              <a:buSzPct val="80000"/>
              <a:buFont typeface="Arial"/>
              <a:buChar char="✦"/>
              <a:defRPr b="1" sz="2000">
                <a:latin typeface="Raleway"/>
                <a:ea typeface="Raleway"/>
                <a:cs typeface="Raleway"/>
                <a:sym typeface="Raleway"/>
              </a:defRPr>
            </a:pPr>
            <a:r>
              <a:t>L’infant llegeix molt de pressa i sense tenir en compte els signes de puntuació.</a:t>
            </a:r>
          </a:p>
        </p:txBody>
      </p:sp>
      <p:sp>
        <p:nvSpPr>
          <p:cNvPr id="283" name="Rectángulo redondeado"/>
          <p:cNvSpPr/>
          <p:nvPr/>
        </p:nvSpPr>
        <p:spPr>
          <a:xfrm>
            <a:off x="6172200" y="1587500"/>
            <a:ext cx="5106095" cy="4827985"/>
          </a:xfrm>
          <a:prstGeom prst="roundRect">
            <a:avLst>
              <a:gd name="adj" fmla="val 2759"/>
            </a:avLst>
          </a:prstGeom>
          <a:solidFill>
            <a:srgbClr val="FF9015"/>
          </a:solidFill>
          <a:ln w="12700">
            <a:miter lim="400000"/>
          </a:ln>
        </p:spPr>
        <p:txBody>
          <a:bodyPr lIns="45719" rIns="45719" anchor="ctr"/>
          <a:lstStyle/>
          <a:p>
            <a:pPr lvl="1" indent="228600">
              <a:lnSpc>
                <a:spcPct val="90000"/>
              </a:lnSpc>
              <a:spcBef>
                <a:spcPts val="1000"/>
              </a:spcBef>
              <a:defRPr b="1" sz="2000">
                <a:latin typeface="Raleway"/>
                <a:ea typeface="Raleway"/>
                <a:cs typeface="Raleway"/>
                <a:sym typeface="Raleway"/>
              </a:defRPr>
            </a:pPr>
          </a:p>
        </p:txBody>
      </p:sp>
      <p:pic>
        <p:nvPicPr>
          <p:cNvPr id="284" name="pasted-image.pdf" descr="pasted-image.pdf"/>
          <p:cNvPicPr>
            <a:picLocks noChangeAspect="1"/>
          </p:cNvPicPr>
          <p:nvPr/>
        </p:nvPicPr>
        <p:blipFill>
          <a:blip r:embed="rId2">
            <a:extLst/>
          </a:blip>
          <a:stretch>
            <a:fillRect/>
          </a:stretch>
        </p:blipFill>
        <p:spPr>
          <a:xfrm>
            <a:off x="10518244" y="379226"/>
            <a:ext cx="787401" cy="789361"/>
          </a:xfrm>
          <a:prstGeom prst="rect">
            <a:avLst/>
          </a:prstGeom>
          <a:ln w="12700">
            <a:miter lim="400000"/>
          </a:ln>
        </p:spPr>
      </p:pic>
      <p:pic>
        <p:nvPicPr>
          <p:cNvPr id="285" name="pasted-image.pdf" descr="pasted-image.pdf"/>
          <p:cNvPicPr>
            <a:picLocks noChangeAspect="1"/>
          </p:cNvPicPr>
          <p:nvPr/>
        </p:nvPicPr>
        <p:blipFill>
          <a:blip r:embed="rId3">
            <a:extLst/>
          </a:blip>
          <a:stretch>
            <a:fillRect/>
          </a:stretch>
        </p:blipFill>
        <p:spPr>
          <a:xfrm>
            <a:off x="7252047" y="2680888"/>
            <a:ext cx="2794001" cy="2590409"/>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7" name="Título 1"/>
          <p:cNvSpPr/>
          <p:nvPr>
            <p:ph type="title"/>
          </p:nvPr>
        </p:nvSpPr>
        <p:spPr>
          <a:xfrm>
            <a:off x="838200" y="111125"/>
            <a:ext cx="10515600" cy="1325563"/>
          </a:xfrm>
          <a:prstGeom prst="rect">
            <a:avLst/>
          </a:prstGeom>
        </p:spPr>
        <p:txBody>
          <a:bodyPr/>
          <a:lstStyle/>
          <a:p>
            <a:pPr/>
            <a:r>
              <a:t>Després de llegir</a:t>
            </a:r>
          </a:p>
        </p:txBody>
      </p:sp>
      <p:sp>
        <p:nvSpPr>
          <p:cNvPr id="288" name="Línea"/>
          <p:cNvSpPr/>
          <p:nvPr/>
        </p:nvSpPr>
        <p:spPr>
          <a:xfrm>
            <a:off x="901700" y="1270000"/>
            <a:ext cx="10388601" cy="0"/>
          </a:xfrm>
          <a:prstGeom prst="line">
            <a:avLst/>
          </a:prstGeom>
          <a:ln w="63500">
            <a:solidFill>
              <a:srgbClr val="A5C728"/>
            </a:solidFill>
            <a:miter/>
          </a:ln>
        </p:spPr>
        <p:txBody>
          <a:bodyPr lIns="45719" rIns="45719"/>
          <a:lstStyle/>
          <a:p>
            <a:pPr/>
          </a:p>
        </p:txBody>
      </p:sp>
      <p:sp>
        <p:nvSpPr>
          <p:cNvPr id="289" name="Com podem parlar d’allò que hem llegit?"/>
          <p:cNvSpPr/>
          <p:nvPr/>
        </p:nvSpPr>
        <p:spPr>
          <a:xfrm>
            <a:off x="2652935" y="2286000"/>
            <a:ext cx="3425181" cy="2750146"/>
          </a:xfrm>
          <a:prstGeom prst="roundRect">
            <a:avLst>
              <a:gd name="adj" fmla="val 14952"/>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p>
            <a:pPr algn="ctr">
              <a:lnSpc>
                <a:spcPct val="90000"/>
              </a:lnSpc>
              <a:spcBef>
                <a:spcPts val="1000"/>
              </a:spcBef>
              <a:defRPr b="1" sz="2000">
                <a:solidFill>
                  <a:srgbClr val="A5C728"/>
                </a:solidFill>
                <a:latin typeface="Raleway"/>
                <a:ea typeface="Raleway"/>
                <a:cs typeface="Raleway"/>
                <a:sym typeface="Raleway"/>
              </a:defRPr>
            </a:pPr>
          </a:p>
          <a:p>
            <a:pPr algn="ctr">
              <a:lnSpc>
                <a:spcPct val="90000"/>
              </a:lnSpc>
              <a:spcBef>
                <a:spcPts val="1000"/>
              </a:spcBef>
              <a:defRPr b="1" sz="2000">
                <a:solidFill>
                  <a:srgbClr val="A5C728"/>
                </a:solidFill>
                <a:latin typeface="Raleway"/>
                <a:ea typeface="Raleway"/>
                <a:cs typeface="Raleway"/>
                <a:sym typeface="Raleway"/>
              </a:defRPr>
            </a:pPr>
            <a:r>
              <a:t>Com podem parlar d’allò que hem llegit?</a:t>
            </a:r>
          </a:p>
        </p:txBody>
      </p:sp>
      <p:sp>
        <p:nvSpPr>
          <p:cNvPr id="290" name="Com podem ajudar l’infant a comprendre i interpretar millor un text?"/>
          <p:cNvSpPr/>
          <p:nvPr/>
        </p:nvSpPr>
        <p:spPr>
          <a:xfrm>
            <a:off x="6215484" y="2286000"/>
            <a:ext cx="3425181" cy="2750146"/>
          </a:xfrm>
          <a:prstGeom prst="roundRect">
            <a:avLst>
              <a:gd name="adj" fmla="val 14952"/>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p>
            <a:pPr algn="ctr">
              <a:lnSpc>
                <a:spcPct val="90000"/>
              </a:lnSpc>
              <a:spcBef>
                <a:spcPts val="1000"/>
              </a:spcBef>
              <a:defRPr b="1" sz="2000">
                <a:solidFill>
                  <a:srgbClr val="A5C728"/>
                </a:solidFill>
                <a:latin typeface="Raleway"/>
                <a:ea typeface="Raleway"/>
                <a:cs typeface="Raleway"/>
                <a:sym typeface="Raleway"/>
              </a:defRPr>
            </a:pPr>
          </a:p>
          <a:p>
            <a:pPr algn="ctr">
              <a:lnSpc>
                <a:spcPct val="90000"/>
              </a:lnSpc>
              <a:spcBef>
                <a:spcPts val="1000"/>
              </a:spcBef>
              <a:defRPr b="1" sz="2000">
                <a:solidFill>
                  <a:srgbClr val="A5C728"/>
                </a:solidFill>
                <a:latin typeface="Raleway"/>
                <a:ea typeface="Raleway"/>
                <a:cs typeface="Raleway"/>
                <a:sym typeface="Raleway"/>
              </a:defRPr>
            </a:pPr>
          </a:p>
          <a:p>
            <a:pPr algn="ctr">
              <a:lnSpc>
                <a:spcPct val="90000"/>
              </a:lnSpc>
              <a:spcBef>
                <a:spcPts val="1000"/>
              </a:spcBef>
              <a:defRPr b="1" sz="2000">
                <a:solidFill>
                  <a:srgbClr val="A5C728"/>
                </a:solidFill>
                <a:latin typeface="Raleway"/>
                <a:ea typeface="Raleway"/>
                <a:cs typeface="Raleway"/>
                <a:sym typeface="Raleway"/>
              </a:defRPr>
            </a:pPr>
            <a:r>
              <a:t>Com podem ajudar l’infant a comprendre i interpretar millor un text?</a:t>
            </a:r>
          </a:p>
          <a:p>
            <a:pPr algn="ctr">
              <a:lnSpc>
                <a:spcPct val="90000"/>
              </a:lnSpc>
              <a:spcBef>
                <a:spcPts val="1000"/>
              </a:spcBef>
              <a:defRPr b="1" sz="2000">
                <a:solidFill>
                  <a:srgbClr val="00B2E3"/>
                </a:solidFill>
                <a:latin typeface="Raleway"/>
                <a:ea typeface="Raleway"/>
                <a:cs typeface="Raleway"/>
                <a:sym typeface="Raleway"/>
              </a:defRPr>
            </a:pPr>
          </a:p>
        </p:txBody>
      </p:sp>
      <p:pic>
        <p:nvPicPr>
          <p:cNvPr id="291" name="pasted-image.pdf" descr="pasted-image.pdf"/>
          <p:cNvPicPr>
            <a:picLocks noChangeAspect="1"/>
          </p:cNvPicPr>
          <p:nvPr/>
        </p:nvPicPr>
        <p:blipFill>
          <a:blip r:embed="rId2">
            <a:extLst/>
          </a:blip>
          <a:stretch>
            <a:fillRect/>
          </a:stretch>
        </p:blipFill>
        <p:spPr>
          <a:xfrm>
            <a:off x="10518592" y="377374"/>
            <a:ext cx="787401" cy="793065"/>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00B2E3"/>
        </a:solidFill>
      </p:bgPr>
    </p:bg>
    <p:spTree>
      <p:nvGrpSpPr>
        <p:cNvPr id="1" name=""/>
        <p:cNvGrpSpPr/>
        <p:nvPr/>
      </p:nvGrpSpPr>
      <p:grpSpPr>
        <a:xfrm>
          <a:off x="0" y="0"/>
          <a:ext cx="0" cy="0"/>
          <a:chOff x="0" y="0"/>
          <a:chExt cx="0" cy="0"/>
        </a:xfrm>
      </p:grpSpPr>
      <p:sp>
        <p:nvSpPr>
          <p:cNvPr id="293" name="Línea"/>
          <p:cNvSpPr/>
          <p:nvPr/>
        </p:nvSpPr>
        <p:spPr>
          <a:xfrm>
            <a:off x="901700" y="2133600"/>
            <a:ext cx="10388601" cy="0"/>
          </a:xfrm>
          <a:prstGeom prst="line">
            <a:avLst/>
          </a:prstGeom>
          <a:ln w="63500">
            <a:solidFill>
              <a:srgbClr val="F5EEDC"/>
            </a:solidFill>
            <a:miter/>
          </a:ln>
        </p:spPr>
        <p:txBody>
          <a:bodyPr lIns="45719" rIns="45719"/>
          <a:lstStyle/>
          <a:p>
            <a:pPr/>
          </a:p>
        </p:txBody>
      </p:sp>
      <p:sp>
        <p:nvSpPr>
          <p:cNvPr id="294" name="conversem sobre la lectura"/>
          <p:cNvSpPr/>
          <p:nvPr/>
        </p:nvSpPr>
        <p:spPr>
          <a:xfrm>
            <a:off x="838200" y="9239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a:lnSpc>
                <a:spcPct val="90000"/>
              </a:lnSpc>
              <a:defRPr sz="4400">
                <a:solidFill>
                  <a:srgbClr val="F5EEDC"/>
                </a:solidFill>
                <a:latin typeface="Bakso Sapi"/>
                <a:ea typeface="Bakso Sapi"/>
                <a:cs typeface="Bakso Sapi"/>
                <a:sym typeface="Bakso Sapi"/>
              </a:defRPr>
            </a:lvl1pPr>
          </a:lstStyle>
          <a:p>
            <a:pPr/>
            <a:r>
              <a:t>conversem sobre la lectura</a:t>
            </a:r>
          </a:p>
        </p:txBody>
      </p:sp>
      <p:sp>
        <p:nvSpPr>
          <p:cNvPr id="295" name="Rectángulo redondeado"/>
          <p:cNvSpPr/>
          <p:nvPr/>
        </p:nvSpPr>
        <p:spPr>
          <a:xfrm>
            <a:off x="331992" y="2413000"/>
            <a:ext cx="2748708" cy="4022825"/>
          </a:xfrm>
          <a:prstGeom prst="roundRect">
            <a:avLst>
              <a:gd name="adj" fmla="val 6660"/>
            </a:avLst>
          </a:prstGeom>
          <a:solidFill>
            <a:srgbClr val="F5EEDC"/>
          </a:solidFill>
          <a:ln w="12700">
            <a:miter lim="400000"/>
          </a:ln>
        </p:spPr>
        <p:txBody>
          <a:bodyPr lIns="45719" rIns="45719" anchor="ctr"/>
          <a:lstStyle/>
          <a:p>
            <a:pPr/>
          </a:p>
        </p:txBody>
      </p:sp>
      <p:sp>
        <p:nvSpPr>
          <p:cNvPr id="296" name="Rectángulo redondeado"/>
          <p:cNvSpPr/>
          <p:nvPr/>
        </p:nvSpPr>
        <p:spPr>
          <a:xfrm>
            <a:off x="3227592" y="2413000"/>
            <a:ext cx="2748708" cy="4022825"/>
          </a:xfrm>
          <a:prstGeom prst="roundRect">
            <a:avLst>
              <a:gd name="adj" fmla="val 6660"/>
            </a:avLst>
          </a:prstGeom>
          <a:solidFill>
            <a:srgbClr val="F5EEDC"/>
          </a:solidFill>
          <a:ln w="12700">
            <a:miter lim="400000"/>
          </a:ln>
        </p:spPr>
        <p:txBody>
          <a:bodyPr lIns="45719" rIns="45719" anchor="ctr"/>
          <a:lstStyle/>
          <a:p>
            <a:pPr/>
          </a:p>
        </p:txBody>
      </p:sp>
      <p:sp>
        <p:nvSpPr>
          <p:cNvPr id="297" name="Rectángulo redondeado"/>
          <p:cNvSpPr/>
          <p:nvPr/>
        </p:nvSpPr>
        <p:spPr>
          <a:xfrm>
            <a:off x="6123192" y="2413000"/>
            <a:ext cx="2748708" cy="4022825"/>
          </a:xfrm>
          <a:prstGeom prst="roundRect">
            <a:avLst>
              <a:gd name="adj" fmla="val 6660"/>
            </a:avLst>
          </a:prstGeom>
          <a:solidFill>
            <a:srgbClr val="F5EEDC"/>
          </a:solidFill>
          <a:ln w="12700">
            <a:miter lim="400000"/>
          </a:ln>
        </p:spPr>
        <p:txBody>
          <a:bodyPr lIns="45719" rIns="45719" anchor="ctr"/>
          <a:lstStyle/>
          <a:p>
            <a:pPr/>
          </a:p>
        </p:txBody>
      </p:sp>
      <p:sp>
        <p:nvSpPr>
          <p:cNvPr id="298" name="Rectángulo redondeado"/>
          <p:cNvSpPr/>
          <p:nvPr/>
        </p:nvSpPr>
        <p:spPr>
          <a:xfrm>
            <a:off x="9018792" y="2413000"/>
            <a:ext cx="2748708" cy="4022825"/>
          </a:xfrm>
          <a:prstGeom prst="roundRect">
            <a:avLst>
              <a:gd name="adj" fmla="val 6660"/>
            </a:avLst>
          </a:prstGeom>
          <a:solidFill>
            <a:srgbClr val="F5EEDC"/>
          </a:solidFill>
          <a:ln w="12700">
            <a:miter lim="400000"/>
          </a:ln>
        </p:spPr>
        <p:txBody>
          <a:bodyPr lIns="45719" rIns="45719" anchor="ctr"/>
          <a:lstStyle/>
          <a:p>
            <a:pPr/>
          </a:p>
        </p:txBody>
      </p:sp>
      <p:graphicFrame>
        <p:nvGraphicFramePr>
          <p:cNvPr id="299" name="Tabla 7"/>
          <p:cNvGraphicFramePr/>
          <p:nvPr/>
        </p:nvGraphicFramePr>
        <p:xfrm>
          <a:off x="381019" y="2490788"/>
          <a:ext cx="11412966" cy="4754662"/>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29393"/>
                <a:gridCol w="3077088"/>
                <a:gridCol w="2853241"/>
                <a:gridCol w="2853241"/>
              </a:tblGrid>
              <a:tr h="1354358">
                <a:tc>
                  <a:txBody>
                    <a:bodyPr/>
                    <a:lstStyle/>
                    <a:p>
                      <a:pPr algn="ctr">
                        <a:defRPr b="1" sz="1600"/>
                      </a:pPr>
                    </a:p>
                    <a:p>
                      <a:pPr algn="ctr">
                        <a:defRPr sz="1800">
                          <a:solidFill>
                            <a:srgbClr val="00B2E3"/>
                          </a:solidFill>
                          <a:latin typeface="Bakso Sapi"/>
                          <a:ea typeface="Bakso Sapi"/>
                          <a:cs typeface="Bakso Sapi"/>
                          <a:sym typeface="Bakso Sapi"/>
                        </a:defRPr>
                      </a:pPr>
                      <a:r>
                        <a:t>TARGETA 1</a:t>
                      </a:r>
                    </a:p>
                    <a:p>
                      <a:pPr algn="ctr">
                        <a:defRPr b="1" sz="1600">
                          <a:solidFill>
                            <a:srgbClr val="00B2E3"/>
                          </a:solidFill>
                        </a:defRPr>
                      </a:pPr>
                      <a:r>
                        <a:t>Conversem... sobre allò que diu el text al lector</a:t>
                      </a:r>
                    </a:p>
                  </a:txBody>
                  <a:tcPr marL="45720" marR="45720" marT="45720" marB="45720" anchor="t" anchorCtr="0" horzOverflow="overflow">
                    <a:lnL w="0">
                      <a:miter lim="400000"/>
                    </a:lnL>
                    <a:lnR w="12700">
                      <a:miter lim="400000"/>
                    </a:lnR>
                    <a:lnT w="0">
                      <a:miter lim="400000"/>
                    </a:lnT>
                    <a:lnB w="12700">
                      <a:miter lim="400000"/>
                    </a:lnB>
                  </a:tcPr>
                </a:tc>
                <a:tc>
                  <a:txBody>
                    <a:bodyPr/>
                    <a:lstStyle/>
                    <a:p>
                      <a:pPr algn="ctr">
                        <a:defRPr b="1" sz="1600"/>
                      </a:pPr>
                    </a:p>
                    <a:p>
                      <a:pPr algn="ctr">
                        <a:defRPr sz="1800">
                          <a:solidFill>
                            <a:srgbClr val="00B2E3"/>
                          </a:solidFill>
                          <a:latin typeface="Bakso Sapi"/>
                          <a:ea typeface="Bakso Sapi"/>
                          <a:cs typeface="Bakso Sapi"/>
                          <a:sym typeface="Bakso Sapi"/>
                        </a:defRPr>
                      </a:pPr>
                      <a:r>
                        <a:t>TARGETA 2</a:t>
                      </a:r>
                    </a:p>
                    <a:p>
                      <a:pPr algn="ctr">
                        <a:defRPr b="1" sz="1600">
                          <a:solidFill>
                            <a:srgbClr val="00B2E3"/>
                          </a:solidFill>
                        </a:defRPr>
                      </a:pPr>
                      <a:r>
                        <a:t>Conversem... sobre allò </a:t>
                      </a:r>
                    </a:p>
                    <a:p>
                      <a:pPr algn="ctr">
                        <a:defRPr b="1" sz="1600">
                          <a:solidFill>
                            <a:srgbClr val="00B2E3"/>
                          </a:solidFill>
                        </a:defRPr>
                      </a:pPr>
                      <a:r>
                        <a:t>que diu el lector al text</a:t>
                      </a:r>
                    </a:p>
                  </a:txBody>
                  <a:tcPr marL="45720" marR="45720" marT="45720" marB="45720" anchor="t" anchorCtr="0" horzOverflow="overflow">
                    <a:lnL w="12700">
                      <a:miter lim="400000"/>
                    </a:lnL>
                    <a:lnR w="12700">
                      <a:miter lim="400000"/>
                    </a:lnR>
                    <a:lnT w="0">
                      <a:miter lim="400000"/>
                    </a:lnT>
                    <a:lnB w="12700">
                      <a:miter lim="400000"/>
                    </a:lnB>
                  </a:tcPr>
                </a:tc>
                <a:tc>
                  <a:txBody>
                    <a:bodyPr/>
                    <a:lstStyle/>
                    <a:p>
                      <a:pPr algn="ctr">
                        <a:defRPr b="1" sz="1600"/>
                      </a:pPr>
                    </a:p>
                    <a:p>
                      <a:pPr algn="ctr">
                        <a:defRPr sz="1800">
                          <a:solidFill>
                            <a:srgbClr val="00B2E3"/>
                          </a:solidFill>
                          <a:latin typeface="Bakso Sapi"/>
                          <a:ea typeface="Bakso Sapi"/>
                          <a:cs typeface="Bakso Sapi"/>
                          <a:sym typeface="Bakso Sapi"/>
                        </a:defRPr>
                      </a:pPr>
                      <a:r>
                        <a:t>TARGETA 3</a:t>
                      </a:r>
                    </a:p>
                    <a:p>
                      <a:pPr algn="ctr">
                        <a:defRPr b="1" sz="1600">
                          <a:solidFill>
                            <a:srgbClr val="00B2E3"/>
                          </a:solidFill>
                        </a:defRPr>
                      </a:pPr>
                      <a:r>
                        <a:t>Conversem... sobre aspectes particulars de l’obra</a:t>
                      </a:r>
                    </a:p>
                  </a:txBody>
                  <a:tcPr marL="45720" marR="45720" marT="45720" marB="45720" anchor="t" anchorCtr="0" horzOverflow="overflow">
                    <a:lnL w="12700">
                      <a:miter lim="400000"/>
                    </a:lnL>
                    <a:lnR w="12700">
                      <a:miter lim="400000"/>
                    </a:lnR>
                    <a:lnT w="0">
                      <a:miter lim="400000"/>
                    </a:lnT>
                    <a:lnB w="12700">
                      <a:miter lim="400000"/>
                    </a:lnB>
                  </a:tcPr>
                </a:tc>
                <a:tc>
                  <a:txBody>
                    <a:bodyPr/>
                    <a:lstStyle/>
                    <a:p>
                      <a:pPr algn="ctr">
                        <a:defRPr b="1" sz="1600"/>
                      </a:pPr>
                    </a:p>
                    <a:p>
                      <a:pPr algn="ctr">
                        <a:defRPr sz="1800">
                          <a:solidFill>
                            <a:srgbClr val="00B2E3"/>
                          </a:solidFill>
                          <a:latin typeface="Bakso Sapi"/>
                          <a:ea typeface="Bakso Sapi"/>
                          <a:cs typeface="Bakso Sapi"/>
                          <a:sym typeface="Bakso Sapi"/>
                        </a:defRPr>
                      </a:pPr>
                      <a:r>
                        <a:t>TARGETA 4</a:t>
                      </a:r>
                    </a:p>
                    <a:p>
                      <a:pPr algn="ctr">
                        <a:defRPr b="1" sz="1600">
                          <a:solidFill>
                            <a:srgbClr val="00B2E3"/>
                          </a:solidFill>
                        </a:defRPr>
                      </a:pPr>
                      <a:r>
                        <a:t>Conversem... sobre aspectes generals </a:t>
                      </a:r>
                    </a:p>
                  </a:txBody>
                  <a:tcPr marL="45720" marR="45720" marT="45720" marB="45720" anchor="t" anchorCtr="0" horzOverflow="overflow">
                    <a:lnL w="12700">
                      <a:miter lim="400000"/>
                    </a:lnL>
                    <a:lnR w="0">
                      <a:miter lim="400000"/>
                    </a:lnR>
                    <a:lnT w="0">
                      <a:miter lim="400000"/>
                    </a:lnT>
                    <a:lnB w="12700">
                      <a:miter lim="400000"/>
                    </a:lnB>
                  </a:tcPr>
                </a:tc>
              </a:tr>
              <a:tr h="2411450">
                <a:tc>
                  <a:txBody>
                    <a:bodyPr/>
                    <a:lstStyle/>
                    <a:p>
                      <a:pPr algn="ctr">
                        <a:defRPr sz="1800"/>
                      </a:pPr>
                      <a:r>
                        <a:rPr sz="1500"/>
                        <a:t>Sobre allò que diuen les línies (aproximació literal)
Sobre allò que hi ha entre línies (aproximació inferencial)
Sobre allò que hi ha darrere les línies (aproximació cultural)</a:t>
                      </a:r>
                    </a:p>
                  </a:txBody>
                  <a:tcPr marL="45720" marR="45720" marT="45720" marB="45720" anchor="t" anchorCtr="0" horzOverflow="overflow">
                    <a:lnL w="0">
                      <a:miter lim="400000"/>
                    </a:lnL>
                    <a:lnR w="12700">
                      <a:miter lim="400000"/>
                    </a:lnR>
                    <a:lnT w="12700">
                      <a:miter lim="400000"/>
                    </a:lnT>
                    <a:lnB w="12700">
                      <a:miter lim="400000"/>
                    </a:lnB>
                  </a:tcPr>
                </a:tc>
                <a:tc>
                  <a:txBody>
                    <a:bodyPr/>
                    <a:lstStyle/>
                    <a:p>
                      <a:pPr algn="ctr">
                        <a:defRPr sz="1800"/>
                      </a:pPr>
                      <a:r>
                        <a:rPr sz="1500">
                          <a:latin typeface="Raleway"/>
                          <a:ea typeface="Raleway"/>
                          <a:cs typeface="Raleway"/>
                          <a:sym typeface="Raleway"/>
                        </a:rPr>
                        <a:t>Connexions personals
Connexions culturals
Posició crítica</a:t>
                      </a:r>
                    </a:p>
                  </a:txBody>
                  <a:tcPr marL="45720" marR="45720" marT="45720" marB="45720" anchor="t" anchorCtr="0" horzOverflow="overflow">
                    <a:lnL w="12700">
                      <a:miter lim="400000"/>
                    </a:lnL>
                    <a:lnR w="12700">
                      <a:miter lim="400000"/>
                    </a:lnR>
                    <a:lnT w="12700">
                      <a:miter lim="400000"/>
                    </a:lnT>
                    <a:lnB w="12700">
                      <a:miter lim="400000"/>
                    </a:lnB>
                  </a:tcPr>
                </a:tc>
                <a:tc>
                  <a:txBody>
                    <a:bodyPr/>
                    <a:lstStyle/>
                    <a:p>
                      <a:pPr algn="ctr">
                        <a:defRPr sz="1800"/>
                      </a:pPr>
                      <a:r>
                        <a:rPr sz="1500"/>
                        <a:t>Temps narratiu
Context (escenari i època)
Personatges
Narrador
Materialitat</a:t>
                      </a:r>
                    </a:p>
                  </a:txBody>
                  <a:tcPr marL="45720" marR="45720" marT="45720" marB="45720" anchor="t" anchorCtr="0" horzOverflow="overflow">
                    <a:lnL w="12700">
                      <a:miter lim="400000"/>
                    </a:lnL>
                    <a:lnR w="12700">
                      <a:miter lim="400000"/>
                    </a:lnR>
                    <a:lnT w="12700">
                      <a:miter lim="400000"/>
                    </a:lnT>
                    <a:lnB w="12700">
                      <a:miter lim="400000"/>
                    </a:lnB>
                  </a:tcPr>
                </a:tc>
                <a:tc>
                  <a:txBody>
                    <a:bodyPr/>
                    <a:lstStyle/>
                    <a:p>
                      <a:pPr algn="ctr">
                        <a:defRPr sz="1800"/>
                      </a:pPr>
                      <a:r>
                        <a:rPr sz="1500"/>
                        <a:t>Primeres impressions
Valoracions</a:t>
                      </a:r>
                    </a:p>
                  </a:txBody>
                  <a:tcPr marL="45720" marR="45720" marT="45720" marB="45720" anchor="t" anchorCtr="0" horzOverflow="overflow">
                    <a:lnL w="12700">
                      <a:miter lim="400000"/>
                    </a:lnL>
                    <a:lnR w="0">
                      <a:miter lim="400000"/>
                    </a:lnR>
                    <a:lnT w="12700">
                      <a:miter lim="400000"/>
                    </a:lnT>
                    <a:lnB w="12700">
                      <a:miter lim="400000"/>
                    </a:lnB>
                  </a:tcPr>
                </a:tc>
              </a:tr>
              <a:tr h="989022">
                <a:tc>
                  <a:txBody>
                    <a:bodyPr/>
                    <a:lstStyle/>
                    <a:p>
                      <a:pPr algn="ctr">
                        <a:defRPr sz="1800"/>
                      </a:pPr>
                    </a:p>
                  </a:txBody>
                  <a:tcPr marL="45720" marR="45720" marT="45720" marB="45720" anchor="t" anchorCtr="0" horzOverflow="overflow">
                    <a:lnL w="0">
                      <a:miter lim="400000"/>
                    </a:lnL>
                    <a:lnR w="12700">
                      <a:miter lim="400000"/>
                    </a:lnR>
                    <a:lnT w="12700">
                      <a:miter lim="400000"/>
                    </a:lnT>
                    <a:lnB w="0">
                      <a:miter lim="400000"/>
                    </a:lnB>
                  </a:tcPr>
                </a:tc>
                <a:tc>
                  <a:txBody>
                    <a:bodyPr/>
                    <a:lstStyle/>
                    <a:p>
                      <a:pPr algn="ctr">
                        <a:defRPr sz="1800"/>
                      </a:pPr>
                    </a:p>
                  </a:txBody>
                  <a:tcPr marL="45720" marR="45720" marT="45720" marB="45720" anchor="t" anchorCtr="0" horzOverflow="overflow">
                    <a:lnL w="12700">
                      <a:miter lim="400000"/>
                    </a:lnL>
                    <a:lnR w="12700">
                      <a:miter lim="400000"/>
                    </a:lnR>
                    <a:lnT w="12700">
                      <a:miter lim="400000"/>
                    </a:lnT>
                    <a:lnB w="0">
                      <a:miter lim="400000"/>
                    </a:lnB>
                  </a:tcPr>
                </a:tc>
                <a:tc>
                  <a:txBody>
                    <a:bodyPr/>
                    <a:lstStyle/>
                    <a:p>
                      <a:pPr algn="ctr">
                        <a:defRPr sz="1800"/>
                      </a:pPr>
                    </a:p>
                  </a:txBody>
                  <a:tcPr marL="45720" marR="45720" marT="45720" marB="45720" anchor="t" anchorCtr="0" horzOverflow="overflow">
                    <a:lnL w="12700">
                      <a:miter lim="400000"/>
                    </a:lnL>
                    <a:lnR w="12700">
                      <a:miter lim="400000"/>
                    </a:lnR>
                    <a:lnT w="12700">
                      <a:miter lim="400000"/>
                    </a:lnT>
                    <a:lnB w="0">
                      <a:miter lim="400000"/>
                    </a:lnB>
                  </a:tcPr>
                </a:tc>
                <a:tc>
                  <a:txBody>
                    <a:bodyPr/>
                    <a:lstStyle/>
                    <a:p>
                      <a:pPr algn="ctr">
                        <a:defRPr sz="1800"/>
                      </a:pPr>
                    </a:p>
                  </a:txBody>
                  <a:tcPr marL="45720" marR="45720" marT="45720" marB="45720" anchor="t" anchorCtr="0" horzOverflow="overflow">
                    <a:lnL w="12700">
                      <a:miter lim="400000"/>
                    </a:lnL>
                    <a:lnR w="0">
                      <a:miter lim="400000"/>
                    </a:lnR>
                    <a:lnT w="12700">
                      <a:miter lim="400000"/>
                    </a:lnT>
                    <a:lnB w="0">
                      <a:miter lim="400000"/>
                    </a:lnB>
                  </a:tcPr>
                </a:tc>
              </a:tr>
            </a:tbl>
          </a:graphicData>
        </a:graphic>
      </p:graphicFrame>
      <p:sp>
        <p:nvSpPr>
          <p:cNvPr id="300" name="Dinàmica 6"/>
          <p:cNvSpPr/>
          <p:nvPr/>
        </p:nvSpPr>
        <p:spPr>
          <a:xfrm>
            <a:off x="920293" y="392906"/>
            <a:ext cx="3130412" cy="602308"/>
          </a:xfrm>
          <a:prstGeom prst="roundRect">
            <a:avLst>
              <a:gd name="adj" fmla="val 2760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lvl1pPr algn="ctr">
              <a:defRPr sz="2300">
                <a:solidFill>
                  <a:srgbClr val="00B2E3"/>
                </a:solidFill>
                <a:latin typeface="Bakso Sapi"/>
                <a:ea typeface="Bakso Sapi"/>
                <a:cs typeface="Bakso Sapi"/>
                <a:sym typeface="Bakso Sapi"/>
              </a:defRPr>
            </a:lvl1pPr>
          </a:lstStyle>
          <a:p>
            <a:pPr/>
            <a:r>
              <a:t>Dinàmica 6</a:t>
            </a:r>
          </a:p>
        </p:txBody>
      </p:sp>
      <p:pic>
        <p:nvPicPr>
          <p:cNvPr id="301" name="pasted-image.pdf" descr="pasted-image.pdf"/>
          <p:cNvPicPr>
            <a:picLocks noChangeAspect="1"/>
          </p:cNvPicPr>
          <p:nvPr/>
        </p:nvPicPr>
        <p:blipFill>
          <a:blip r:embed="rId2">
            <a:extLst/>
          </a:blip>
          <a:stretch>
            <a:fillRect/>
          </a:stretch>
        </p:blipFill>
        <p:spPr>
          <a:xfrm>
            <a:off x="687676" y="259582"/>
            <a:ext cx="863601" cy="868956"/>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3" name="Título 1"/>
          <p:cNvSpPr/>
          <p:nvPr>
            <p:ph type="title"/>
          </p:nvPr>
        </p:nvSpPr>
        <p:spPr>
          <a:xfrm>
            <a:off x="838200" y="111125"/>
            <a:ext cx="10515600" cy="1325563"/>
          </a:xfrm>
          <a:prstGeom prst="rect">
            <a:avLst/>
          </a:prstGeom>
        </p:spPr>
        <p:txBody>
          <a:bodyPr/>
          <a:lstStyle/>
          <a:p>
            <a:pPr/>
            <a:r>
              <a:t>Llegim de maneres diferents</a:t>
            </a:r>
          </a:p>
        </p:txBody>
      </p:sp>
      <p:sp>
        <p:nvSpPr>
          <p:cNvPr id="304" name="Línea"/>
          <p:cNvSpPr/>
          <p:nvPr/>
        </p:nvSpPr>
        <p:spPr>
          <a:xfrm>
            <a:off x="901700" y="1270000"/>
            <a:ext cx="10388601" cy="0"/>
          </a:xfrm>
          <a:prstGeom prst="line">
            <a:avLst/>
          </a:prstGeom>
          <a:ln w="63500">
            <a:solidFill>
              <a:srgbClr val="A5C728"/>
            </a:solidFill>
            <a:miter/>
          </a:ln>
        </p:spPr>
        <p:txBody>
          <a:bodyPr lIns="45719" rIns="45719"/>
          <a:lstStyle/>
          <a:p>
            <a:pPr/>
          </a:p>
        </p:txBody>
      </p:sp>
      <p:sp>
        <p:nvSpPr>
          <p:cNvPr id="305" name="Hem de dedicar tot el temps d’una sessió LECXIT a llegir?"/>
          <p:cNvSpPr/>
          <p:nvPr/>
        </p:nvSpPr>
        <p:spPr>
          <a:xfrm>
            <a:off x="2652935" y="2286000"/>
            <a:ext cx="3425181" cy="2750146"/>
          </a:xfrm>
          <a:prstGeom prst="roundRect">
            <a:avLst>
              <a:gd name="adj" fmla="val 14952"/>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p>
            <a:pPr algn="ctr">
              <a:lnSpc>
                <a:spcPct val="90000"/>
              </a:lnSpc>
              <a:spcBef>
                <a:spcPts val="1000"/>
              </a:spcBef>
              <a:defRPr b="1" sz="2000">
                <a:solidFill>
                  <a:srgbClr val="A5C728"/>
                </a:solidFill>
                <a:latin typeface="Raleway"/>
                <a:ea typeface="Raleway"/>
                <a:cs typeface="Raleway"/>
                <a:sym typeface="Raleway"/>
              </a:defRPr>
            </a:pPr>
          </a:p>
          <a:p>
            <a:pPr algn="ctr">
              <a:lnSpc>
                <a:spcPct val="90000"/>
              </a:lnSpc>
              <a:spcBef>
                <a:spcPts val="1000"/>
              </a:spcBef>
              <a:defRPr b="1" sz="2000">
                <a:solidFill>
                  <a:srgbClr val="A5C728"/>
                </a:solidFill>
                <a:latin typeface="Raleway"/>
                <a:ea typeface="Raleway"/>
                <a:cs typeface="Raleway"/>
                <a:sym typeface="Raleway"/>
              </a:defRPr>
            </a:pPr>
            <a:r>
              <a:t>Hem de dedicar tot el temps d’una sessió LECXIT a llegir?</a:t>
            </a:r>
          </a:p>
        </p:txBody>
      </p:sp>
      <p:sp>
        <p:nvSpPr>
          <p:cNvPr id="306" name="Quin tipus d’activitats podem proposar més enllà de compartir un llibre?"/>
          <p:cNvSpPr/>
          <p:nvPr/>
        </p:nvSpPr>
        <p:spPr>
          <a:xfrm>
            <a:off x="6215484" y="2286000"/>
            <a:ext cx="3425181" cy="2750146"/>
          </a:xfrm>
          <a:prstGeom prst="roundRect">
            <a:avLst>
              <a:gd name="adj" fmla="val 14952"/>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p>
            <a:pPr algn="ctr">
              <a:lnSpc>
                <a:spcPct val="90000"/>
              </a:lnSpc>
              <a:spcBef>
                <a:spcPts val="1000"/>
              </a:spcBef>
              <a:defRPr b="1" sz="2000">
                <a:solidFill>
                  <a:srgbClr val="A5C728"/>
                </a:solidFill>
                <a:latin typeface="Raleway"/>
                <a:ea typeface="Raleway"/>
                <a:cs typeface="Raleway"/>
                <a:sym typeface="Raleway"/>
              </a:defRPr>
            </a:pPr>
          </a:p>
          <a:p>
            <a:pPr algn="ctr">
              <a:lnSpc>
                <a:spcPct val="90000"/>
              </a:lnSpc>
              <a:spcBef>
                <a:spcPts val="1000"/>
              </a:spcBef>
              <a:defRPr b="1" sz="2000">
                <a:solidFill>
                  <a:srgbClr val="A5C728"/>
                </a:solidFill>
                <a:latin typeface="Raleway"/>
                <a:ea typeface="Raleway"/>
                <a:cs typeface="Raleway"/>
                <a:sym typeface="Raleway"/>
              </a:defRPr>
            </a:pPr>
            <a:r>
              <a:t>Quin tipus d’activitats podem proposar més enllà de compartir un llibre?</a:t>
            </a:r>
          </a:p>
        </p:txBody>
      </p:sp>
      <p:pic>
        <p:nvPicPr>
          <p:cNvPr id="307" name="pasted-image.pdf" descr="pasted-image.pdf"/>
          <p:cNvPicPr>
            <a:picLocks noChangeAspect="1"/>
          </p:cNvPicPr>
          <p:nvPr/>
        </p:nvPicPr>
        <p:blipFill>
          <a:blip r:embed="rId2">
            <a:extLst/>
          </a:blip>
          <a:stretch>
            <a:fillRect/>
          </a:stretch>
        </p:blipFill>
        <p:spPr>
          <a:xfrm>
            <a:off x="10518592" y="377374"/>
            <a:ext cx="787401" cy="793065"/>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9" name="Título 1"/>
          <p:cNvSpPr/>
          <p:nvPr>
            <p:ph type="title"/>
          </p:nvPr>
        </p:nvSpPr>
        <p:spPr>
          <a:xfrm>
            <a:off x="838200" y="111125"/>
            <a:ext cx="10515600" cy="1325563"/>
          </a:xfrm>
          <a:prstGeom prst="rect">
            <a:avLst/>
          </a:prstGeom>
        </p:spPr>
        <p:txBody>
          <a:bodyPr/>
          <a:lstStyle/>
          <a:p>
            <a:pPr/>
            <a:r>
              <a:t>Comiat d’una sessió</a:t>
            </a:r>
          </a:p>
        </p:txBody>
      </p:sp>
      <p:sp>
        <p:nvSpPr>
          <p:cNvPr id="310" name="Línea"/>
          <p:cNvSpPr/>
          <p:nvPr/>
        </p:nvSpPr>
        <p:spPr>
          <a:xfrm>
            <a:off x="901700" y="1270000"/>
            <a:ext cx="10388601" cy="0"/>
          </a:xfrm>
          <a:prstGeom prst="line">
            <a:avLst/>
          </a:prstGeom>
          <a:ln w="63500">
            <a:solidFill>
              <a:srgbClr val="A5C728"/>
            </a:solidFill>
            <a:miter/>
          </a:ln>
        </p:spPr>
        <p:txBody>
          <a:bodyPr lIns="45719" rIns="45719"/>
          <a:lstStyle/>
          <a:p>
            <a:pPr/>
          </a:p>
        </p:txBody>
      </p:sp>
      <p:sp>
        <p:nvSpPr>
          <p:cNvPr id="311" name="Com podem acomiadar una sessió LECXIT?"/>
          <p:cNvSpPr/>
          <p:nvPr/>
        </p:nvSpPr>
        <p:spPr>
          <a:xfrm>
            <a:off x="2126084" y="2286000"/>
            <a:ext cx="2555032" cy="2750146"/>
          </a:xfrm>
          <a:prstGeom prst="roundRect">
            <a:avLst>
              <a:gd name="adj" fmla="val 1609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lvl1pPr algn="ctr">
              <a:lnSpc>
                <a:spcPct val="90000"/>
              </a:lnSpc>
              <a:spcBef>
                <a:spcPts val="1000"/>
              </a:spcBef>
              <a:defRPr b="1" sz="2000">
                <a:solidFill>
                  <a:srgbClr val="A5C728"/>
                </a:solidFill>
                <a:latin typeface="Raleway"/>
                <a:ea typeface="Raleway"/>
                <a:cs typeface="Raleway"/>
                <a:sym typeface="Raleway"/>
              </a:defRPr>
            </a:lvl1pPr>
          </a:lstStyle>
          <a:p>
            <a:pPr/>
            <a:r>
              <a:t>Com podem acomiadar una sessió LECXIT?</a:t>
            </a:r>
          </a:p>
        </p:txBody>
      </p:sp>
      <p:sp>
        <p:nvSpPr>
          <p:cNvPr id="312" name="Quines estratègies podem utilitzar per engrescar l’infant de cara a les pròximes sessions?"/>
          <p:cNvSpPr/>
          <p:nvPr/>
        </p:nvSpPr>
        <p:spPr>
          <a:xfrm>
            <a:off x="4818484" y="2286000"/>
            <a:ext cx="2555032" cy="2750146"/>
          </a:xfrm>
          <a:prstGeom prst="roundRect">
            <a:avLst>
              <a:gd name="adj" fmla="val 1609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p>
            <a:pPr algn="ctr">
              <a:lnSpc>
                <a:spcPct val="90000"/>
              </a:lnSpc>
              <a:spcBef>
                <a:spcPts val="1000"/>
              </a:spcBef>
              <a:defRPr b="1" sz="2000">
                <a:solidFill>
                  <a:srgbClr val="A5C728"/>
                </a:solidFill>
                <a:latin typeface="Raleway"/>
                <a:ea typeface="Raleway"/>
                <a:cs typeface="Raleway"/>
                <a:sym typeface="Raleway"/>
              </a:defRPr>
            </a:pPr>
          </a:p>
          <a:p>
            <a:pPr algn="ctr">
              <a:lnSpc>
                <a:spcPct val="90000"/>
              </a:lnSpc>
              <a:spcBef>
                <a:spcPts val="1000"/>
              </a:spcBef>
              <a:defRPr b="1" sz="2000">
                <a:solidFill>
                  <a:srgbClr val="A5C728"/>
                </a:solidFill>
                <a:latin typeface="Raleway"/>
                <a:ea typeface="Raleway"/>
                <a:cs typeface="Raleway"/>
                <a:sym typeface="Raleway"/>
              </a:defRPr>
            </a:pPr>
            <a:r>
              <a:t>Quines estratègies podem utilitzar per engrescar l’infant de cara a les pròximes sessions?</a:t>
            </a:r>
          </a:p>
          <a:p>
            <a:pPr algn="ctr">
              <a:lnSpc>
                <a:spcPct val="90000"/>
              </a:lnSpc>
              <a:spcBef>
                <a:spcPts val="1000"/>
              </a:spcBef>
              <a:defRPr b="1" sz="2000">
                <a:solidFill>
                  <a:srgbClr val="A5C728"/>
                </a:solidFill>
                <a:latin typeface="Raleway"/>
                <a:ea typeface="Raleway"/>
                <a:cs typeface="Raleway"/>
                <a:sym typeface="Raleway"/>
              </a:defRPr>
            </a:pPr>
          </a:p>
          <a:p>
            <a:pPr algn="ctr">
              <a:lnSpc>
                <a:spcPct val="90000"/>
              </a:lnSpc>
              <a:spcBef>
                <a:spcPts val="1000"/>
              </a:spcBef>
              <a:defRPr b="1" sz="2000">
                <a:solidFill>
                  <a:srgbClr val="A5C728"/>
                </a:solidFill>
                <a:latin typeface="Raleway"/>
                <a:ea typeface="Raleway"/>
                <a:cs typeface="Raleway"/>
                <a:sym typeface="Raleway"/>
              </a:defRPr>
            </a:pPr>
          </a:p>
          <a:p>
            <a:pPr algn="ctr">
              <a:lnSpc>
                <a:spcPct val="90000"/>
              </a:lnSpc>
              <a:spcBef>
                <a:spcPts val="1000"/>
              </a:spcBef>
              <a:defRPr b="1" sz="2000">
                <a:solidFill>
                  <a:srgbClr val="00B2E3"/>
                </a:solidFill>
                <a:latin typeface="Raleway"/>
                <a:ea typeface="Raleway"/>
                <a:cs typeface="Raleway"/>
                <a:sym typeface="Raleway"/>
              </a:defRPr>
            </a:pPr>
          </a:p>
        </p:txBody>
      </p:sp>
      <p:sp>
        <p:nvSpPr>
          <p:cNvPr id="313" name="Com podem aprofitar el tancament d’una sessió per millorar els progressos de l’infant en el LECXIT?"/>
          <p:cNvSpPr/>
          <p:nvPr/>
        </p:nvSpPr>
        <p:spPr>
          <a:xfrm>
            <a:off x="7510884" y="2286000"/>
            <a:ext cx="2555032" cy="2750146"/>
          </a:xfrm>
          <a:prstGeom prst="roundRect">
            <a:avLst>
              <a:gd name="adj" fmla="val 1609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lvl1pPr algn="ctr">
              <a:lnSpc>
                <a:spcPct val="90000"/>
              </a:lnSpc>
              <a:spcBef>
                <a:spcPts val="1000"/>
              </a:spcBef>
              <a:defRPr b="1" sz="2000">
                <a:solidFill>
                  <a:srgbClr val="A5C728"/>
                </a:solidFill>
                <a:latin typeface="Raleway"/>
                <a:ea typeface="Raleway"/>
                <a:cs typeface="Raleway"/>
                <a:sym typeface="Raleway"/>
              </a:defRPr>
            </a:lvl1pPr>
          </a:lstStyle>
          <a:p>
            <a:pPr/>
            <a:r>
              <a:t>Com podem aprofitar el tancament d’una sessió per millorar els progressos de l’infant en el LECXIT?</a:t>
            </a:r>
          </a:p>
        </p:txBody>
      </p:sp>
      <p:pic>
        <p:nvPicPr>
          <p:cNvPr id="314" name="pasted-image.pdf" descr="pasted-image.pdf"/>
          <p:cNvPicPr>
            <a:picLocks noChangeAspect="1"/>
          </p:cNvPicPr>
          <p:nvPr/>
        </p:nvPicPr>
        <p:blipFill>
          <a:blip r:embed="rId2">
            <a:extLst/>
          </a:blip>
          <a:stretch>
            <a:fillRect/>
          </a:stretch>
        </p:blipFill>
        <p:spPr>
          <a:xfrm>
            <a:off x="10518592" y="377374"/>
            <a:ext cx="787401" cy="793065"/>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00B2E3"/>
        </a:solidFill>
      </p:bgPr>
    </p:bg>
    <p:spTree>
      <p:nvGrpSpPr>
        <p:cNvPr id="1" name=""/>
        <p:cNvGrpSpPr/>
        <p:nvPr/>
      </p:nvGrpSpPr>
      <p:grpSpPr>
        <a:xfrm>
          <a:off x="0" y="0"/>
          <a:ext cx="0" cy="0"/>
          <a:chOff x="0" y="0"/>
          <a:chExt cx="0" cy="0"/>
        </a:xfrm>
      </p:grpSpPr>
      <p:pic>
        <p:nvPicPr>
          <p:cNvPr id="316" name="Picture 2" descr="Picture 2"/>
          <p:cNvPicPr>
            <a:picLocks noChangeAspect="1"/>
          </p:cNvPicPr>
          <p:nvPr/>
        </p:nvPicPr>
        <p:blipFill>
          <a:blip r:embed="rId2">
            <a:extLst/>
          </a:blip>
          <a:stretch>
            <a:fillRect/>
          </a:stretch>
        </p:blipFill>
        <p:spPr>
          <a:xfrm rot="21420000">
            <a:off x="904617" y="1668924"/>
            <a:ext cx="2676470" cy="1220733"/>
          </a:xfrm>
          <a:prstGeom prst="rect">
            <a:avLst/>
          </a:prstGeom>
          <a:ln w="12700">
            <a:miter lim="400000"/>
          </a:ln>
          <a:effectLst>
            <a:outerShdw sx="100000" sy="100000" kx="0" ky="0" algn="b" rotWithShape="0" blurRad="0" dist="139700" dir="2700000">
              <a:srgbClr val="FF9015"/>
            </a:outerShdw>
          </a:effectLst>
        </p:spPr>
      </p:pic>
      <p:pic>
        <p:nvPicPr>
          <p:cNvPr id="317" name="Picture 4" descr="Picture 4"/>
          <p:cNvPicPr>
            <a:picLocks noChangeAspect="1"/>
          </p:cNvPicPr>
          <p:nvPr/>
        </p:nvPicPr>
        <p:blipFill>
          <a:blip r:embed="rId3">
            <a:extLst/>
          </a:blip>
          <a:stretch>
            <a:fillRect/>
          </a:stretch>
        </p:blipFill>
        <p:spPr>
          <a:xfrm rot="21480000">
            <a:off x="3871323" y="2595946"/>
            <a:ext cx="2253454" cy="3107395"/>
          </a:xfrm>
          <a:prstGeom prst="rect">
            <a:avLst/>
          </a:prstGeom>
          <a:ln w="12700">
            <a:miter lim="400000"/>
          </a:ln>
          <a:effectLst>
            <a:outerShdw sx="100000" sy="100000" kx="0" ky="0" algn="b" rotWithShape="0" blurRad="0" dist="139700" dir="2700000">
              <a:srgbClr val="FF9015"/>
            </a:outerShdw>
          </a:effectLst>
        </p:spPr>
      </p:pic>
      <p:pic>
        <p:nvPicPr>
          <p:cNvPr id="318" name="Picture 6" descr="Picture 6">
            <a:hlinkClick r:id="rId4" invalidUrl="" action="" tgtFrame="" tooltip="" history="1" highlightClick="0" endSnd="0"/>
          </p:cNvPr>
          <p:cNvPicPr>
            <a:picLocks noChangeAspect="1"/>
          </p:cNvPicPr>
          <p:nvPr/>
        </p:nvPicPr>
        <p:blipFill>
          <a:blip r:embed="rId5">
            <a:extLst/>
          </a:blip>
          <a:stretch>
            <a:fillRect/>
          </a:stretch>
        </p:blipFill>
        <p:spPr>
          <a:xfrm rot="180000">
            <a:off x="6489392" y="1725828"/>
            <a:ext cx="2240754" cy="3081037"/>
          </a:xfrm>
          <a:prstGeom prst="rect">
            <a:avLst/>
          </a:prstGeom>
          <a:ln w="12700">
            <a:miter lim="400000"/>
          </a:ln>
          <a:effectLst>
            <a:outerShdw sx="100000" sy="100000" kx="0" ky="0" algn="b" rotWithShape="0" blurRad="0" dist="139700" dir="2700000">
              <a:srgbClr val="FF9015"/>
            </a:outerShdw>
          </a:effectLst>
        </p:spPr>
      </p:pic>
      <p:pic>
        <p:nvPicPr>
          <p:cNvPr id="319" name="Imagen 6" descr="Imagen 6"/>
          <p:cNvPicPr>
            <a:picLocks noChangeAspect="1"/>
          </p:cNvPicPr>
          <p:nvPr/>
        </p:nvPicPr>
        <p:blipFill>
          <a:blip r:embed="rId6">
            <a:extLst/>
          </a:blip>
          <a:stretch>
            <a:fillRect/>
          </a:stretch>
        </p:blipFill>
        <p:spPr>
          <a:xfrm rot="180000">
            <a:off x="1127715" y="3311750"/>
            <a:ext cx="2179474" cy="3083158"/>
          </a:xfrm>
          <a:prstGeom prst="rect">
            <a:avLst/>
          </a:prstGeom>
          <a:ln w="12700">
            <a:miter lim="400000"/>
          </a:ln>
          <a:effectLst>
            <a:outerShdw sx="100000" sy="100000" kx="0" ky="0" algn="b" rotWithShape="0" blurRad="0" dist="139700" dir="2700000">
              <a:srgbClr val="FF9015"/>
            </a:outerShdw>
          </a:effectLst>
        </p:spPr>
      </p:pic>
      <p:sp>
        <p:nvSpPr>
          <p:cNvPr id="320" name="Rectángulo redondeado"/>
          <p:cNvSpPr/>
          <p:nvPr/>
        </p:nvSpPr>
        <p:spPr>
          <a:xfrm>
            <a:off x="7670800" y="448717"/>
            <a:ext cx="3626992" cy="650379"/>
          </a:xfrm>
          <a:prstGeom prst="roundRect">
            <a:avLst>
              <a:gd name="adj" fmla="val 29291"/>
            </a:avLst>
          </a:prstGeom>
          <a:solidFill>
            <a:srgbClr val="F4EEDE"/>
          </a:solidFill>
          <a:ln w="12700">
            <a:miter lim="400000"/>
          </a:ln>
        </p:spPr>
        <p:txBody>
          <a:bodyPr lIns="45719" rIns="45719" anchor="ctr"/>
          <a:lstStyle/>
          <a:p>
            <a:pPr/>
          </a:p>
        </p:txBody>
      </p:sp>
      <p:sp>
        <p:nvSpPr>
          <p:cNvPr id="321" name="CuadroTexto 8"/>
          <p:cNvSpPr/>
          <p:nvPr/>
        </p:nvSpPr>
        <p:spPr>
          <a:xfrm>
            <a:off x="7835900" y="582136"/>
            <a:ext cx="6104239" cy="358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00B2E3"/>
                </a:solidFill>
                <a:uFill>
                  <a:solidFill>
                    <a:srgbClr val="0563C1"/>
                  </a:solidFill>
                </a:uFill>
                <a:latin typeface="Raleway ExtraBold"/>
                <a:ea typeface="Raleway ExtraBold"/>
                <a:cs typeface="Raleway ExtraBold"/>
                <a:sym typeface="Raleway ExtraBold"/>
                <a:hlinkClick r:id="rId7" invalidUrl="" action="" tgtFrame="" tooltip="" history="1" highlightClick="0" endSnd="0"/>
              </a:defRPr>
            </a:lvl1pPr>
          </a:lstStyle>
          <a:p>
            <a:pPr>
              <a:defRPr>
                <a:uFillTx/>
              </a:defRPr>
            </a:pPr>
            <a:r>
              <a:rPr>
                <a:uFill>
                  <a:solidFill>
                    <a:srgbClr val="0563C1"/>
                  </a:solidFill>
                </a:uFill>
                <a:hlinkClick r:id="rId7" invalidUrl="" action="" tgtFrame="" tooltip="" history="1" highlightClick="0" endSnd="0"/>
              </a:rPr>
              <a:t>https://lecxit.cat/recursos/</a:t>
            </a:r>
          </a:p>
        </p:txBody>
      </p:sp>
      <p:pic>
        <p:nvPicPr>
          <p:cNvPr id="322" name="Imagen 11" descr="Imagen 11"/>
          <p:cNvPicPr>
            <a:picLocks noChangeAspect="1"/>
          </p:cNvPicPr>
          <p:nvPr/>
        </p:nvPicPr>
        <p:blipFill>
          <a:blip r:embed="rId8">
            <a:extLst/>
          </a:blip>
          <a:stretch>
            <a:fillRect/>
          </a:stretch>
        </p:blipFill>
        <p:spPr>
          <a:xfrm rot="21420000">
            <a:off x="9081776" y="3199803"/>
            <a:ext cx="2156544" cy="3116755"/>
          </a:xfrm>
          <a:prstGeom prst="rect">
            <a:avLst/>
          </a:prstGeom>
          <a:ln w="12700">
            <a:miter lim="400000"/>
          </a:ln>
          <a:effectLst>
            <a:outerShdw sx="100000" sy="100000" kx="0" ky="0" algn="b" rotWithShape="0" blurRad="0" dist="139700" dir="2700000">
              <a:srgbClr val="FF9015"/>
            </a:outerShdw>
          </a:effectLst>
        </p:spPr>
      </p:pic>
      <p:sp>
        <p:nvSpPr>
          <p:cNvPr id="323" name="Título 1"/>
          <p:cNvSpPr/>
          <p:nvPr>
            <p:ph type="title"/>
          </p:nvPr>
        </p:nvSpPr>
        <p:spPr>
          <a:xfrm>
            <a:off x="838200" y="111125"/>
            <a:ext cx="5622330" cy="1325563"/>
          </a:xfrm>
          <a:prstGeom prst="rect">
            <a:avLst/>
          </a:prstGeom>
        </p:spPr>
        <p:txBody>
          <a:bodyPr/>
          <a:lstStyle>
            <a:lvl1pPr>
              <a:defRPr>
                <a:solidFill>
                  <a:srgbClr val="F4EEDE"/>
                </a:solidFill>
              </a:defRPr>
            </a:lvl1pPr>
          </a:lstStyle>
          <a:p>
            <a:pPr/>
            <a:r>
              <a:t>Recursos</a:t>
            </a:r>
          </a:p>
        </p:txBody>
      </p:sp>
      <p:sp>
        <p:nvSpPr>
          <p:cNvPr id="324" name="Línea"/>
          <p:cNvSpPr/>
          <p:nvPr/>
        </p:nvSpPr>
        <p:spPr>
          <a:xfrm>
            <a:off x="901700" y="1270000"/>
            <a:ext cx="10388601" cy="0"/>
          </a:xfrm>
          <a:prstGeom prst="line">
            <a:avLst/>
          </a:prstGeom>
          <a:ln w="63500">
            <a:solidFill>
              <a:srgbClr val="F4EEDE"/>
            </a:solidFill>
            <a:miter/>
          </a:ln>
        </p:spPr>
        <p:txBody>
          <a:bodyPr lIns="45719" rIns="45719"/>
          <a:lstStyle/>
          <a:p>
            <a:pP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00B2E3"/>
        </a:solidFill>
      </p:bgPr>
    </p:bg>
    <p:spTree>
      <p:nvGrpSpPr>
        <p:cNvPr id="1" name=""/>
        <p:cNvGrpSpPr/>
        <p:nvPr/>
      </p:nvGrpSpPr>
      <p:grpSpPr>
        <a:xfrm>
          <a:off x="0" y="0"/>
          <a:ext cx="0" cy="0"/>
          <a:chOff x="0" y="0"/>
          <a:chExt cx="0" cy="0"/>
        </a:xfrm>
      </p:grpSpPr>
      <p:sp>
        <p:nvSpPr>
          <p:cNvPr id="326" name="Rectángulo redondeado"/>
          <p:cNvSpPr/>
          <p:nvPr/>
        </p:nvSpPr>
        <p:spPr>
          <a:xfrm>
            <a:off x="2205211" y="2741687"/>
            <a:ext cx="7781578" cy="941239"/>
          </a:xfrm>
          <a:prstGeom prst="roundRect">
            <a:avLst>
              <a:gd name="adj" fmla="val 26166"/>
            </a:avLst>
          </a:prstGeom>
          <a:solidFill>
            <a:srgbClr val="F4EEDE"/>
          </a:solidFill>
          <a:ln w="12700">
            <a:miter lim="400000"/>
          </a:ln>
        </p:spPr>
        <p:txBody>
          <a:bodyPr lIns="45719" rIns="45719" anchor="ctr"/>
          <a:lstStyle/>
          <a:p>
            <a:pPr/>
          </a:p>
        </p:txBody>
      </p:sp>
      <p:sp>
        <p:nvSpPr>
          <p:cNvPr id="327" name="Título 1"/>
          <p:cNvSpPr/>
          <p:nvPr>
            <p:ph type="title"/>
          </p:nvPr>
        </p:nvSpPr>
        <p:spPr>
          <a:xfrm>
            <a:off x="2026047" y="2549525"/>
            <a:ext cx="8139907" cy="1325563"/>
          </a:xfrm>
          <a:prstGeom prst="rect">
            <a:avLst/>
          </a:prstGeom>
        </p:spPr>
        <p:txBody>
          <a:bodyPr/>
          <a:lstStyle>
            <a:lvl1pPr algn="ctr">
              <a:defRPr sz="5400">
                <a:solidFill>
                  <a:srgbClr val="00B2E3"/>
                </a:solidFill>
              </a:defRPr>
            </a:lvl1pPr>
          </a:lstStyle>
          <a:p>
            <a:pPr/>
            <a:r>
              <a:t>dubtes i agraïments</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00B2E3"/>
        </a:solidFill>
      </p:bgPr>
    </p:bg>
    <p:spTree>
      <p:nvGrpSpPr>
        <p:cNvPr id="1" name=""/>
        <p:cNvGrpSpPr/>
        <p:nvPr/>
      </p:nvGrpSpPr>
      <p:grpSpPr>
        <a:xfrm>
          <a:off x="0" y="0"/>
          <a:ext cx="0" cy="0"/>
          <a:chOff x="0" y="0"/>
          <a:chExt cx="0" cy="0"/>
        </a:xfrm>
      </p:grpSpPr>
      <p:sp>
        <p:nvSpPr>
          <p:cNvPr id="329" name="Dinàmica 7"/>
          <p:cNvSpPr/>
          <p:nvPr/>
        </p:nvSpPr>
        <p:spPr>
          <a:xfrm>
            <a:off x="920293" y="392906"/>
            <a:ext cx="3130412" cy="602308"/>
          </a:xfrm>
          <a:prstGeom prst="roundRect">
            <a:avLst>
              <a:gd name="adj" fmla="val 27604"/>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lvl1pPr algn="ctr">
              <a:defRPr sz="2300">
                <a:solidFill>
                  <a:srgbClr val="00B2E3"/>
                </a:solidFill>
                <a:latin typeface="Bakso Sapi"/>
                <a:ea typeface="Bakso Sapi"/>
                <a:cs typeface="Bakso Sapi"/>
                <a:sym typeface="Bakso Sapi"/>
              </a:defRPr>
            </a:lvl1pPr>
          </a:lstStyle>
          <a:p>
            <a:pPr/>
            <a:r>
              <a:t>Dinàmica 7</a:t>
            </a:r>
          </a:p>
        </p:txBody>
      </p:sp>
      <p:sp>
        <p:nvSpPr>
          <p:cNvPr id="330" name="Línea"/>
          <p:cNvSpPr/>
          <p:nvPr/>
        </p:nvSpPr>
        <p:spPr>
          <a:xfrm>
            <a:off x="901700" y="2133600"/>
            <a:ext cx="10388601" cy="0"/>
          </a:xfrm>
          <a:prstGeom prst="line">
            <a:avLst/>
          </a:prstGeom>
          <a:ln w="63500">
            <a:solidFill>
              <a:srgbClr val="F5EEDC"/>
            </a:solidFill>
            <a:miter/>
          </a:ln>
        </p:spPr>
        <p:txBody>
          <a:bodyPr lIns="45719" rIns="45719"/>
          <a:lstStyle/>
          <a:p>
            <a:pPr/>
          </a:p>
        </p:txBody>
      </p:sp>
      <p:sp>
        <p:nvSpPr>
          <p:cNvPr id="331" name="i ara…com ho veiem?"/>
          <p:cNvSpPr/>
          <p:nvPr/>
        </p:nvSpPr>
        <p:spPr>
          <a:xfrm>
            <a:off x="838200" y="8985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a:lnSpc>
                <a:spcPct val="90000"/>
              </a:lnSpc>
              <a:defRPr sz="4400">
                <a:solidFill>
                  <a:srgbClr val="F5EEDC"/>
                </a:solidFill>
                <a:latin typeface="Bakso Sapi"/>
                <a:ea typeface="Bakso Sapi"/>
                <a:cs typeface="Bakso Sapi"/>
                <a:sym typeface="Bakso Sapi"/>
              </a:defRPr>
            </a:lvl1pPr>
          </a:lstStyle>
          <a:p>
            <a:pPr/>
            <a:r>
              <a:t>i ara…com ho veiem?</a:t>
            </a:r>
          </a:p>
        </p:txBody>
      </p:sp>
      <p:sp>
        <p:nvSpPr>
          <p:cNvPr id="332" name="Segueixen, les nostres pors i inquietuds? Tenim dubtes?"/>
          <p:cNvSpPr/>
          <p:nvPr/>
        </p:nvSpPr>
        <p:spPr>
          <a:xfrm>
            <a:off x="3015959" y="4785359"/>
            <a:ext cx="2632979" cy="14935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90000"/>
              </a:lnSpc>
              <a:spcBef>
                <a:spcPts val="1000"/>
              </a:spcBef>
              <a:defRPr b="1" sz="2000">
                <a:solidFill>
                  <a:srgbClr val="F5EEDC"/>
                </a:solidFill>
                <a:latin typeface="Raleway"/>
                <a:ea typeface="Raleway"/>
                <a:cs typeface="Raleway"/>
                <a:sym typeface="Raleway"/>
              </a:defRPr>
            </a:lvl1pPr>
          </a:lstStyle>
          <a:p>
            <a:pPr/>
            <a:r>
              <a:t>Segueixen, les nostres pors i inquietuds? Tenim dubtes?</a:t>
            </a:r>
          </a:p>
        </p:txBody>
      </p:sp>
      <p:sp>
        <p:nvSpPr>
          <p:cNvPr id="333" name="Com ens sentim de cara a començar           a fer de mentors i mentores?"/>
          <p:cNvSpPr/>
          <p:nvPr/>
        </p:nvSpPr>
        <p:spPr>
          <a:xfrm>
            <a:off x="6272484" y="4808220"/>
            <a:ext cx="2924275" cy="121920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90000"/>
              </a:lnSpc>
              <a:spcBef>
                <a:spcPts val="1000"/>
              </a:spcBef>
              <a:defRPr b="1" sz="2000">
                <a:solidFill>
                  <a:srgbClr val="F5EEDC"/>
                </a:solidFill>
                <a:latin typeface="Raleway"/>
                <a:ea typeface="Raleway"/>
                <a:cs typeface="Raleway"/>
                <a:sym typeface="Raleway"/>
              </a:defRPr>
            </a:lvl1pPr>
          </a:lstStyle>
          <a:p>
            <a:pPr/>
            <a:r>
              <a:t>Com ens sentim de cara a començar           a fer de mentors i mentores?</a:t>
            </a:r>
          </a:p>
        </p:txBody>
      </p:sp>
      <p:pic>
        <p:nvPicPr>
          <p:cNvPr id="334" name="pasted-image.pdf" descr="pasted-image.pdf"/>
          <p:cNvPicPr>
            <a:picLocks noChangeAspect="1"/>
          </p:cNvPicPr>
          <p:nvPr/>
        </p:nvPicPr>
        <p:blipFill>
          <a:blip r:embed="rId2">
            <a:extLst/>
          </a:blip>
          <a:stretch>
            <a:fillRect/>
          </a:stretch>
        </p:blipFill>
        <p:spPr>
          <a:xfrm>
            <a:off x="7108999" y="2625956"/>
            <a:ext cx="1731490" cy="2003990"/>
          </a:xfrm>
          <a:prstGeom prst="rect">
            <a:avLst/>
          </a:prstGeom>
          <a:ln w="12700">
            <a:miter lim="400000"/>
          </a:ln>
        </p:spPr>
      </p:pic>
      <p:pic>
        <p:nvPicPr>
          <p:cNvPr id="335" name="pasted-image.pdf" descr="pasted-image.pdf"/>
          <p:cNvPicPr>
            <a:picLocks noChangeAspect="1"/>
          </p:cNvPicPr>
          <p:nvPr/>
        </p:nvPicPr>
        <p:blipFill>
          <a:blip r:embed="rId3">
            <a:extLst/>
          </a:blip>
          <a:stretch>
            <a:fillRect/>
          </a:stretch>
        </p:blipFill>
        <p:spPr>
          <a:xfrm>
            <a:off x="3553218" y="2967075"/>
            <a:ext cx="1558461" cy="1528460"/>
          </a:xfrm>
          <a:prstGeom prst="rect">
            <a:avLst/>
          </a:prstGeom>
          <a:ln w="12700">
            <a:miter lim="400000"/>
          </a:ln>
        </p:spPr>
      </p:pic>
      <p:pic>
        <p:nvPicPr>
          <p:cNvPr id="336" name="pasted-image.pdf" descr="pasted-image.pdf"/>
          <p:cNvPicPr>
            <a:picLocks noChangeAspect="1"/>
          </p:cNvPicPr>
          <p:nvPr/>
        </p:nvPicPr>
        <p:blipFill>
          <a:blip r:embed="rId4">
            <a:extLst/>
          </a:blip>
          <a:stretch>
            <a:fillRect/>
          </a:stretch>
        </p:blipFill>
        <p:spPr>
          <a:xfrm>
            <a:off x="687676" y="259582"/>
            <a:ext cx="863601" cy="868956"/>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chemeClr val="accent1">
                <a:hueOff val="276587"/>
                <a:satOff val="-4887"/>
                <a:lumOff val="24576"/>
              </a:schemeClr>
            </a:gs>
            <a:gs pos="50000">
              <a:srgbClr val="98AAD9"/>
            </a:gs>
            <a:gs pos="100000">
              <a:schemeClr val="accent1">
                <a:hueOff val="258141"/>
                <a:satOff val="-1314"/>
                <a:lumOff val="16637"/>
              </a:schemeClr>
            </a:gs>
          </a:gsLst>
          <a:lin ang="5400000" scaled="0"/>
        </a:gradFill>
      </p:bgPr>
    </p:bg>
    <p:spTree>
      <p:nvGrpSpPr>
        <p:cNvPr id="1" name=""/>
        <p:cNvGrpSpPr/>
        <p:nvPr/>
      </p:nvGrpSpPr>
      <p:grpSpPr>
        <a:xfrm>
          <a:off x="0" y="0"/>
          <a:ext cx="0" cy="0"/>
          <a:chOff x="0" y="0"/>
          <a:chExt cx="0" cy="0"/>
        </a:xfrm>
      </p:grpSpPr>
      <p:pic>
        <p:nvPicPr>
          <p:cNvPr id="338" name="Mesa de trabajo 1 copia 13.png" descr="Mesa de trabajo 1 copia 13.png"/>
          <p:cNvPicPr>
            <a:picLocks noChangeAspect="1"/>
          </p:cNvPicPr>
          <p:nvPr/>
        </p:nvPicPr>
        <p:blipFill>
          <a:blip r:embed="rId2">
            <a:extLst/>
          </a:blip>
          <a:stretch>
            <a:fillRect/>
          </a:stretch>
        </p:blipFill>
        <p:spPr>
          <a:xfrm>
            <a:off x="0" y="0"/>
            <a:ext cx="12192000" cy="6858000"/>
          </a:xfrm>
          <a:prstGeom prst="rect">
            <a:avLst/>
          </a:prstGeom>
          <a:ln w="12700">
            <a:miter lim="400000"/>
          </a:ln>
        </p:spPr>
      </p:pic>
      <p:sp>
        <p:nvSpPr>
          <p:cNvPr id="339" name="Título 1"/>
          <p:cNvSpPr/>
          <p:nvPr>
            <p:ph type="ctrTitle"/>
          </p:nvPr>
        </p:nvSpPr>
        <p:spPr>
          <a:xfrm>
            <a:off x="1524000" y="1604962"/>
            <a:ext cx="9144000" cy="2387601"/>
          </a:xfrm>
          <a:prstGeom prst="rect">
            <a:avLst/>
          </a:prstGeom>
        </p:spPr>
        <p:txBody>
          <a:bodyPr/>
          <a:lstStyle>
            <a:lvl1pPr>
              <a:defRPr sz="8000">
                <a:latin typeface="Bakso Sapi"/>
                <a:ea typeface="Bakso Sapi"/>
                <a:cs typeface="Bakso Sapi"/>
                <a:sym typeface="Bakso Sapi"/>
              </a:defRPr>
            </a:lvl1pPr>
          </a:lstStyle>
          <a:p>
            <a:pPr/>
            <a:r>
              <a:t>Gràcies!</a:t>
            </a:r>
          </a:p>
        </p:txBody>
      </p:sp>
      <p:sp>
        <p:nvSpPr>
          <p:cNvPr id="340" name="Rectángulo redondeado"/>
          <p:cNvSpPr/>
          <p:nvPr/>
        </p:nvSpPr>
        <p:spPr>
          <a:xfrm>
            <a:off x="4009826" y="5270500"/>
            <a:ext cx="4172348" cy="2750146"/>
          </a:xfrm>
          <a:prstGeom prst="roundRect">
            <a:avLst>
              <a:gd name="adj" fmla="val 14952"/>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p>
            <a:pPr algn="ctr">
              <a:lnSpc>
                <a:spcPct val="90000"/>
              </a:lnSpc>
              <a:spcBef>
                <a:spcPts val="1000"/>
              </a:spcBef>
              <a:defRPr b="1" sz="2000">
                <a:solidFill>
                  <a:srgbClr val="A5C728"/>
                </a:solidFill>
                <a:latin typeface="Raleway"/>
                <a:ea typeface="Raleway"/>
                <a:cs typeface="Raleway"/>
                <a:sym typeface="Raleway"/>
              </a:defRPr>
            </a:pPr>
          </a:p>
        </p:txBody>
      </p:sp>
      <p:pic>
        <p:nvPicPr>
          <p:cNvPr id="341" name="pasted-image.pdf" descr="pasted-image.pdf"/>
          <p:cNvPicPr>
            <a:picLocks noChangeAspect="1"/>
          </p:cNvPicPr>
          <p:nvPr/>
        </p:nvPicPr>
        <p:blipFill>
          <a:blip r:embed="rId3">
            <a:extLst/>
          </a:blip>
          <a:stretch>
            <a:fillRect/>
          </a:stretch>
        </p:blipFill>
        <p:spPr>
          <a:xfrm>
            <a:off x="4557124" y="5580781"/>
            <a:ext cx="3077752" cy="663333"/>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chemeClr val="accent1">
                <a:hueOff val="276587"/>
                <a:satOff val="-4887"/>
                <a:lumOff val="24576"/>
              </a:schemeClr>
            </a:gs>
            <a:gs pos="50000">
              <a:srgbClr val="98AAD9"/>
            </a:gs>
            <a:gs pos="100000">
              <a:schemeClr val="accent1">
                <a:hueOff val="258141"/>
                <a:satOff val="-1314"/>
                <a:lumOff val="16637"/>
              </a:schemeClr>
            </a:gs>
          </a:gsLst>
          <a:lin ang="5400000" scaled="0"/>
        </a:gradFill>
      </p:bgPr>
    </p:bg>
    <p:spTree>
      <p:nvGrpSpPr>
        <p:cNvPr id="1" name=""/>
        <p:cNvGrpSpPr/>
        <p:nvPr/>
      </p:nvGrpSpPr>
      <p:grpSpPr>
        <a:xfrm>
          <a:off x="0" y="0"/>
          <a:ext cx="0" cy="0"/>
          <a:chOff x="0" y="0"/>
          <a:chExt cx="0" cy="0"/>
        </a:xfrm>
      </p:grpSpPr>
      <p:pic>
        <p:nvPicPr>
          <p:cNvPr id="343" name="pasted-image.pdf" descr="pasted-image.pdf"/>
          <p:cNvPicPr>
            <a:picLocks noChangeAspect="1"/>
          </p:cNvPicPr>
          <p:nvPr/>
        </p:nvPicPr>
        <p:blipFill>
          <a:blip r:embed="rId2">
            <a:extLst/>
          </a:blip>
          <a:stretch>
            <a:fillRect/>
          </a:stretch>
        </p:blipFill>
        <p:spPr>
          <a:xfrm>
            <a:off x="0" y="0"/>
            <a:ext cx="12192000" cy="6858000"/>
          </a:xfrm>
          <a:prstGeom prst="rect">
            <a:avLst/>
          </a:prstGeom>
          <a:ln w="12700">
            <a:miter lim="400000"/>
          </a:ln>
        </p:spPr>
      </p:pic>
      <p:sp>
        <p:nvSpPr>
          <p:cNvPr id="344" name="Título 1"/>
          <p:cNvSpPr/>
          <p:nvPr>
            <p:ph type="ctrTitle"/>
          </p:nvPr>
        </p:nvSpPr>
        <p:spPr>
          <a:xfrm>
            <a:off x="1524000" y="1604962"/>
            <a:ext cx="9144000" cy="2387601"/>
          </a:xfrm>
          <a:prstGeom prst="rect">
            <a:avLst/>
          </a:prstGeom>
        </p:spPr>
        <p:txBody>
          <a:bodyPr/>
          <a:lstStyle>
            <a:lvl1pPr>
              <a:defRPr sz="8000">
                <a:latin typeface="Bakso Sapi"/>
                <a:ea typeface="Bakso Sapi"/>
                <a:cs typeface="Bakso Sapi"/>
                <a:sym typeface="Bakso Sapi"/>
              </a:defRPr>
            </a:lvl1pPr>
          </a:lstStyle>
          <a:p>
            <a:pPr/>
            <a:r>
              <a:t>Recursos</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6" name="Tipografia"/>
          <p:cNvSpPr/>
          <p:nvPr>
            <p:ph type="ctrTitle"/>
          </p:nvPr>
        </p:nvSpPr>
        <p:spPr>
          <a:xfrm>
            <a:off x="838200" y="111125"/>
            <a:ext cx="10515600" cy="1325563"/>
          </a:xfrm>
          <a:prstGeom prst="rect">
            <a:avLst/>
          </a:prstGeom>
        </p:spPr>
        <p:txBody>
          <a:bodyPr anchor="ctr"/>
          <a:lstStyle>
            <a:lvl1pPr algn="l">
              <a:defRPr sz="4400">
                <a:solidFill>
                  <a:srgbClr val="A5C728"/>
                </a:solidFill>
                <a:latin typeface="Bakso Sapi"/>
                <a:ea typeface="Bakso Sapi"/>
                <a:cs typeface="Bakso Sapi"/>
                <a:sym typeface="Bakso Sapi"/>
              </a:defRPr>
            </a:lvl1pPr>
          </a:lstStyle>
          <a:p>
            <a:pPr/>
            <a:r>
              <a:t>Tipografia</a:t>
            </a:r>
          </a:p>
        </p:txBody>
      </p:sp>
      <p:sp>
        <p:nvSpPr>
          <p:cNvPr id="347" name="Línea"/>
          <p:cNvSpPr/>
          <p:nvPr/>
        </p:nvSpPr>
        <p:spPr>
          <a:xfrm>
            <a:off x="901700" y="1270000"/>
            <a:ext cx="10388601" cy="0"/>
          </a:xfrm>
          <a:prstGeom prst="line">
            <a:avLst/>
          </a:prstGeom>
          <a:ln w="63500">
            <a:solidFill>
              <a:srgbClr val="A5C728"/>
            </a:solidFill>
            <a:miter/>
          </a:ln>
        </p:spPr>
        <p:txBody>
          <a:bodyPr lIns="45719" rIns="45719"/>
          <a:lstStyle/>
          <a:p>
            <a:pPr/>
          </a:p>
        </p:txBody>
      </p:sp>
      <p:sp>
        <p:nvSpPr>
          <p:cNvPr id="348" name="Títols…"/>
          <p:cNvSpPr/>
          <p:nvPr/>
        </p:nvSpPr>
        <p:spPr>
          <a:xfrm>
            <a:off x="914147" y="1764029"/>
            <a:ext cx="8275403" cy="3990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a:latin typeface="Raleway Black"/>
                <a:ea typeface="Raleway Black"/>
                <a:cs typeface="Raleway Black"/>
                <a:sym typeface="Raleway Black"/>
              </a:defRPr>
            </a:pPr>
            <a:r>
              <a:t>Títols</a:t>
            </a:r>
          </a:p>
          <a:p>
            <a:pPr/>
          </a:p>
          <a:p>
            <a:pPr>
              <a:defRPr sz="2800">
                <a:latin typeface="Bakso Sapi"/>
                <a:ea typeface="Bakso Sapi"/>
                <a:cs typeface="Bakso Sapi"/>
                <a:sym typeface="Bakso Sapi"/>
              </a:defRPr>
            </a:pPr>
            <a:r>
              <a:t>BAKSO SAPI</a:t>
            </a:r>
          </a:p>
          <a:p>
            <a:pPr>
              <a:defRPr>
                <a:latin typeface="Bakso Sapi"/>
                <a:ea typeface="Bakso Sapi"/>
                <a:cs typeface="Bakso Sapi"/>
                <a:sym typeface="Bakso Sapi"/>
              </a:defRPr>
            </a:pPr>
          </a:p>
          <a:p>
            <a:pPr>
              <a:defRPr sz="2400">
                <a:latin typeface="Bakso Sapi"/>
                <a:ea typeface="Bakso Sapi"/>
                <a:cs typeface="Bakso Sapi"/>
                <a:sym typeface="Bakso Sapi"/>
              </a:defRPr>
            </a:pPr>
            <a:r>
              <a:t>ABCDEFGHIJKLMNOPQRSTUVWXYZ</a:t>
            </a:r>
          </a:p>
          <a:p>
            <a:pPr/>
          </a:p>
          <a:p>
            <a:pPr/>
          </a:p>
          <a:p>
            <a:pPr>
              <a:defRPr>
                <a:latin typeface="Raleway Black"/>
                <a:ea typeface="Raleway Black"/>
                <a:cs typeface="Raleway Black"/>
                <a:sym typeface="Raleway Black"/>
              </a:defRPr>
            </a:pPr>
            <a:r>
              <a:t>Text</a:t>
            </a:r>
          </a:p>
          <a:p>
            <a:pPr/>
          </a:p>
          <a:p>
            <a:pPr>
              <a:defRPr sz="2000">
                <a:latin typeface="Raleway"/>
                <a:ea typeface="Raleway"/>
                <a:cs typeface="Raleway"/>
                <a:sym typeface="Raleway"/>
              </a:defRPr>
            </a:pPr>
            <a:r>
              <a:t>Raleway Regular</a:t>
            </a:r>
          </a:p>
          <a:p>
            <a:pPr>
              <a:defRPr sz="2000">
                <a:latin typeface="Raleway"/>
                <a:ea typeface="Raleway"/>
                <a:cs typeface="Raleway"/>
                <a:sym typeface="Raleway"/>
              </a:defRPr>
            </a:pPr>
          </a:p>
          <a:p>
            <a:pPr>
              <a:defRPr sz="2000">
                <a:latin typeface="Raleway"/>
                <a:ea typeface="Raleway"/>
                <a:cs typeface="Raleway"/>
                <a:sym typeface="Raleway"/>
              </a:defRPr>
            </a:pPr>
            <a:r>
              <a:t>ABCDEFGHIJKLMNOPQRSTUVWXYZ</a:t>
            </a:r>
          </a:p>
          <a:p>
            <a:pPr>
              <a:defRPr sz="2000">
                <a:latin typeface="Raleway"/>
                <a:ea typeface="Raleway"/>
                <a:cs typeface="Raleway"/>
                <a:sym typeface="Raleway"/>
              </a:defRPr>
            </a:pPr>
            <a:r>
              <a:t>Abcdefghijklmnopqrstuvwxyz</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0" name="Colors"/>
          <p:cNvSpPr/>
          <p:nvPr>
            <p:ph type="ctrTitle"/>
          </p:nvPr>
        </p:nvSpPr>
        <p:spPr>
          <a:xfrm>
            <a:off x="838200" y="111125"/>
            <a:ext cx="10515600" cy="1325563"/>
          </a:xfrm>
          <a:prstGeom prst="rect">
            <a:avLst/>
          </a:prstGeom>
        </p:spPr>
        <p:txBody>
          <a:bodyPr anchor="ctr"/>
          <a:lstStyle>
            <a:lvl1pPr algn="l">
              <a:defRPr sz="4400">
                <a:solidFill>
                  <a:srgbClr val="A5C728"/>
                </a:solidFill>
                <a:latin typeface="Bakso Sapi"/>
                <a:ea typeface="Bakso Sapi"/>
                <a:cs typeface="Bakso Sapi"/>
                <a:sym typeface="Bakso Sapi"/>
              </a:defRPr>
            </a:lvl1pPr>
          </a:lstStyle>
          <a:p>
            <a:pPr/>
            <a:r>
              <a:t>Colors</a:t>
            </a:r>
          </a:p>
        </p:txBody>
      </p:sp>
      <p:sp>
        <p:nvSpPr>
          <p:cNvPr id="351" name="Línea"/>
          <p:cNvSpPr/>
          <p:nvPr/>
        </p:nvSpPr>
        <p:spPr>
          <a:xfrm>
            <a:off x="901700" y="1270000"/>
            <a:ext cx="10388601" cy="0"/>
          </a:xfrm>
          <a:prstGeom prst="line">
            <a:avLst/>
          </a:prstGeom>
          <a:ln w="63500">
            <a:solidFill>
              <a:srgbClr val="A5C728"/>
            </a:solidFill>
            <a:miter/>
          </a:ln>
        </p:spPr>
        <p:txBody>
          <a:bodyPr lIns="45719" rIns="45719"/>
          <a:lstStyle/>
          <a:p>
            <a:pPr/>
          </a:p>
        </p:txBody>
      </p:sp>
      <p:sp>
        <p:nvSpPr>
          <p:cNvPr id="352" name="A5C728"/>
          <p:cNvSpPr/>
          <p:nvPr/>
        </p:nvSpPr>
        <p:spPr>
          <a:xfrm>
            <a:off x="1333971" y="2318146"/>
            <a:ext cx="2246958" cy="2221708"/>
          </a:xfrm>
          <a:prstGeom prst="roundRect">
            <a:avLst>
              <a:gd name="adj" fmla="val 8882"/>
            </a:avLst>
          </a:prstGeom>
          <a:solidFill>
            <a:srgbClr val="A5C728"/>
          </a:solidFill>
          <a:ln w="12700">
            <a:miter lim="400000"/>
          </a:ln>
          <a:extLst>
            <a:ext uri="{C572A759-6A51-4108-AA02-DFA0A04FC94B}">
              <ma14:wrappingTextBoxFlag xmlns:ma14="http://schemas.microsoft.com/office/mac/drawingml/2011/main" val="1"/>
            </a:ext>
          </a:extLst>
        </p:spPr>
        <p:txBody>
          <a:bodyPr lIns="45719" rIns="45719" anchor="ctr"/>
          <a:lstStyle>
            <a:lvl1pPr algn="ctr">
              <a:defRPr>
                <a:latin typeface="Bakso Sapi"/>
                <a:ea typeface="Bakso Sapi"/>
                <a:cs typeface="Bakso Sapi"/>
                <a:sym typeface="Bakso Sapi"/>
              </a:defRPr>
            </a:lvl1pPr>
          </a:lstStyle>
          <a:p>
            <a:pPr/>
            <a:r>
              <a:t>A5C728</a:t>
            </a:r>
          </a:p>
        </p:txBody>
      </p:sp>
      <p:sp>
        <p:nvSpPr>
          <p:cNvPr id="353" name="FF9015"/>
          <p:cNvSpPr/>
          <p:nvPr/>
        </p:nvSpPr>
        <p:spPr>
          <a:xfrm>
            <a:off x="3759671" y="2318146"/>
            <a:ext cx="2246958" cy="2221708"/>
          </a:xfrm>
          <a:prstGeom prst="roundRect">
            <a:avLst>
              <a:gd name="adj" fmla="val 8882"/>
            </a:avLst>
          </a:prstGeom>
          <a:solidFill>
            <a:srgbClr val="FF9015"/>
          </a:solidFill>
          <a:ln w="12700">
            <a:miter lim="400000"/>
          </a:ln>
          <a:extLst>
            <a:ext uri="{C572A759-6A51-4108-AA02-DFA0A04FC94B}">
              <ma14:wrappingTextBoxFlag xmlns:ma14="http://schemas.microsoft.com/office/mac/drawingml/2011/main" val="1"/>
            </a:ext>
          </a:extLst>
        </p:spPr>
        <p:txBody>
          <a:bodyPr lIns="45719" rIns="45719" anchor="ctr"/>
          <a:lstStyle>
            <a:lvl1pPr algn="ctr">
              <a:defRPr>
                <a:latin typeface="Bakso Sapi"/>
                <a:ea typeface="Bakso Sapi"/>
                <a:cs typeface="Bakso Sapi"/>
                <a:sym typeface="Bakso Sapi"/>
              </a:defRPr>
            </a:lvl1pPr>
          </a:lstStyle>
          <a:p>
            <a:pPr/>
            <a:r>
              <a:t>FF9015</a:t>
            </a:r>
          </a:p>
        </p:txBody>
      </p:sp>
      <p:sp>
        <p:nvSpPr>
          <p:cNvPr id="354" name="00B2E3"/>
          <p:cNvSpPr/>
          <p:nvPr/>
        </p:nvSpPr>
        <p:spPr>
          <a:xfrm>
            <a:off x="6185371" y="2318146"/>
            <a:ext cx="2246958" cy="2221708"/>
          </a:xfrm>
          <a:prstGeom prst="roundRect">
            <a:avLst>
              <a:gd name="adj" fmla="val 8882"/>
            </a:avLst>
          </a:prstGeom>
          <a:solidFill>
            <a:srgbClr val="00B2E3"/>
          </a:solidFill>
          <a:ln w="12700">
            <a:miter lim="400000"/>
          </a:ln>
          <a:extLst>
            <a:ext uri="{C572A759-6A51-4108-AA02-DFA0A04FC94B}">
              <ma14:wrappingTextBoxFlag xmlns:ma14="http://schemas.microsoft.com/office/mac/drawingml/2011/main" val="1"/>
            </a:ext>
          </a:extLst>
        </p:spPr>
        <p:txBody>
          <a:bodyPr lIns="45719" rIns="45719" anchor="ctr"/>
          <a:lstStyle>
            <a:lvl1pPr algn="ctr">
              <a:defRPr>
                <a:latin typeface="Bakso Sapi"/>
                <a:ea typeface="Bakso Sapi"/>
                <a:cs typeface="Bakso Sapi"/>
                <a:sym typeface="Bakso Sapi"/>
              </a:defRPr>
            </a:lvl1pPr>
          </a:lstStyle>
          <a:p>
            <a:pPr/>
            <a:r>
              <a:t>00B2E3</a:t>
            </a:r>
          </a:p>
        </p:txBody>
      </p:sp>
      <p:sp>
        <p:nvSpPr>
          <p:cNvPr id="355" name="F5EEDC"/>
          <p:cNvSpPr/>
          <p:nvPr/>
        </p:nvSpPr>
        <p:spPr>
          <a:xfrm>
            <a:off x="8611071" y="2318146"/>
            <a:ext cx="2246958" cy="2221708"/>
          </a:xfrm>
          <a:prstGeom prst="roundRect">
            <a:avLst>
              <a:gd name="adj" fmla="val 8882"/>
            </a:avLst>
          </a:prstGeom>
          <a:solidFill>
            <a:srgbClr val="F5EEDC"/>
          </a:solidFill>
          <a:ln w="12700">
            <a:miter lim="400000"/>
          </a:ln>
          <a:extLst>
            <a:ext uri="{C572A759-6A51-4108-AA02-DFA0A04FC94B}">
              <ma14:wrappingTextBoxFlag xmlns:ma14="http://schemas.microsoft.com/office/mac/drawingml/2011/main" val="1"/>
            </a:ext>
          </a:extLst>
        </p:spPr>
        <p:txBody>
          <a:bodyPr lIns="45719" rIns="45719" anchor="ctr"/>
          <a:lstStyle>
            <a:lvl1pPr algn="ctr">
              <a:defRPr>
                <a:latin typeface="Bakso Sapi"/>
                <a:ea typeface="Bakso Sapi"/>
                <a:cs typeface="Bakso Sapi"/>
                <a:sym typeface="Bakso Sapi"/>
              </a:defRPr>
            </a:lvl1pPr>
          </a:lstStyle>
          <a:p>
            <a:pPr/>
            <a:r>
              <a:t>F5EEDC</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7" name="Icones"/>
          <p:cNvSpPr/>
          <p:nvPr>
            <p:ph type="ctrTitle"/>
          </p:nvPr>
        </p:nvSpPr>
        <p:spPr>
          <a:xfrm>
            <a:off x="838200" y="111125"/>
            <a:ext cx="10515600" cy="1325563"/>
          </a:xfrm>
          <a:prstGeom prst="rect">
            <a:avLst/>
          </a:prstGeom>
        </p:spPr>
        <p:txBody>
          <a:bodyPr anchor="ctr"/>
          <a:lstStyle>
            <a:lvl1pPr algn="l">
              <a:defRPr sz="4400">
                <a:solidFill>
                  <a:srgbClr val="A5C728"/>
                </a:solidFill>
                <a:latin typeface="Bakso Sapi"/>
                <a:ea typeface="Bakso Sapi"/>
                <a:cs typeface="Bakso Sapi"/>
                <a:sym typeface="Bakso Sapi"/>
              </a:defRPr>
            </a:lvl1pPr>
          </a:lstStyle>
          <a:p>
            <a:pPr/>
            <a:r>
              <a:t>Icones</a:t>
            </a:r>
          </a:p>
        </p:txBody>
      </p:sp>
      <p:sp>
        <p:nvSpPr>
          <p:cNvPr id="358" name="Línea"/>
          <p:cNvSpPr/>
          <p:nvPr/>
        </p:nvSpPr>
        <p:spPr>
          <a:xfrm>
            <a:off x="901700" y="1270000"/>
            <a:ext cx="10388601" cy="0"/>
          </a:xfrm>
          <a:prstGeom prst="line">
            <a:avLst/>
          </a:prstGeom>
          <a:ln w="63500">
            <a:solidFill>
              <a:srgbClr val="A5C728"/>
            </a:solidFill>
            <a:miter/>
          </a:ln>
        </p:spPr>
        <p:txBody>
          <a:bodyPr lIns="45719" rIns="45719"/>
          <a:lstStyle/>
          <a:p>
            <a:pPr/>
          </a:p>
        </p:txBody>
      </p:sp>
      <p:pic>
        <p:nvPicPr>
          <p:cNvPr id="359" name="pasted-image.pdf" descr="pasted-image.pdf"/>
          <p:cNvPicPr>
            <a:picLocks noChangeAspect="1"/>
          </p:cNvPicPr>
          <p:nvPr/>
        </p:nvPicPr>
        <p:blipFill>
          <a:blip r:embed="rId2">
            <a:extLst/>
          </a:blip>
          <a:stretch>
            <a:fillRect/>
          </a:stretch>
        </p:blipFill>
        <p:spPr>
          <a:xfrm>
            <a:off x="4866744" y="1733062"/>
            <a:ext cx="1905001" cy="1909743"/>
          </a:xfrm>
          <a:prstGeom prst="rect">
            <a:avLst/>
          </a:prstGeom>
          <a:ln w="12700">
            <a:miter lim="400000"/>
          </a:ln>
        </p:spPr>
      </p:pic>
      <p:pic>
        <p:nvPicPr>
          <p:cNvPr id="360" name="pasted-image.pdf" descr="pasted-image.pdf"/>
          <p:cNvPicPr>
            <a:picLocks noChangeAspect="1"/>
          </p:cNvPicPr>
          <p:nvPr/>
        </p:nvPicPr>
        <p:blipFill>
          <a:blip r:embed="rId3">
            <a:extLst/>
          </a:blip>
          <a:stretch>
            <a:fillRect/>
          </a:stretch>
        </p:blipFill>
        <p:spPr>
          <a:xfrm>
            <a:off x="8129876" y="1729212"/>
            <a:ext cx="1905001" cy="1916812"/>
          </a:xfrm>
          <a:prstGeom prst="rect">
            <a:avLst/>
          </a:prstGeom>
          <a:ln w="12700">
            <a:miter lim="400000"/>
          </a:ln>
        </p:spPr>
      </p:pic>
      <p:pic>
        <p:nvPicPr>
          <p:cNvPr id="361" name="pasted-image.pdf" descr="pasted-image.pdf"/>
          <p:cNvPicPr>
            <a:picLocks noChangeAspect="1"/>
          </p:cNvPicPr>
          <p:nvPr/>
        </p:nvPicPr>
        <p:blipFill>
          <a:blip r:embed="rId4">
            <a:extLst/>
          </a:blip>
          <a:stretch>
            <a:fillRect/>
          </a:stretch>
        </p:blipFill>
        <p:spPr>
          <a:xfrm>
            <a:off x="1603613" y="1728266"/>
            <a:ext cx="1905001" cy="1918705"/>
          </a:xfrm>
          <a:prstGeom prst="rect">
            <a:avLst/>
          </a:prstGeom>
          <a:ln w="12700">
            <a:miter lim="400000"/>
          </a:ln>
        </p:spPr>
      </p:pic>
      <p:pic>
        <p:nvPicPr>
          <p:cNvPr id="362" name="pasted-image.pdf" descr="pasted-image.pdf"/>
          <p:cNvPicPr>
            <a:picLocks noChangeAspect="1"/>
          </p:cNvPicPr>
          <p:nvPr/>
        </p:nvPicPr>
        <p:blipFill>
          <a:blip r:embed="rId5">
            <a:extLst/>
          </a:blip>
          <a:stretch>
            <a:fillRect/>
          </a:stretch>
        </p:blipFill>
        <p:spPr>
          <a:xfrm>
            <a:off x="4866744" y="4032613"/>
            <a:ext cx="1905001" cy="1766188"/>
          </a:xfrm>
          <a:prstGeom prst="rect">
            <a:avLst/>
          </a:prstGeom>
          <a:ln w="12700">
            <a:miter lim="400000"/>
          </a:ln>
        </p:spPr>
      </p:pic>
      <p:pic>
        <p:nvPicPr>
          <p:cNvPr id="363" name="pasted-image.pdf" descr="pasted-image.pdf"/>
          <p:cNvPicPr>
            <a:picLocks noChangeAspect="1"/>
          </p:cNvPicPr>
          <p:nvPr/>
        </p:nvPicPr>
        <p:blipFill>
          <a:blip r:embed="rId6">
            <a:extLst/>
          </a:blip>
          <a:stretch>
            <a:fillRect/>
          </a:stretch>
        </p:blipFill>
        <p:spPr>
          <a:xfrm>
            <a:off x="8342572" y="4115436"/>
            <a:ext cx="1581208" cy="1608438"/>
          </a:xfrm>
          <a:prstGeom prst="rect">
            <a:avLst/>
          </a:prstGeom>
          <a:ln w="12700">
            <a:miter lim="400000"/>
          </a:ln>
        </p:spPr>
      </p:pic>
      <p:pic>
        <p:nvPicPr>
          <p:cNvPr id="364" name="pasted-image.pdf" descr="pasted-image.pdf"/>
          <p:cNvPicPr>
            <a:picLocks noChangeAspect="1"/>
          </p:cNvPicPr>
          <p:nvPr/>
        </p:nvPicPr>
        <p:blipFill>
          <a:blip r:embed="rId7">
            <a:extLst/>
          </a:blip>
          <a:stretch>
            <a:fillRect/>
          </a:stretch>
        </p:blipFill>
        <p:spPr>
          <a:xfrm>
            <a:off x="1883767" y="4056372"/>
            <a:ext cx="1292970" cy="1652564"/>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6" name="Icones"/>
          <p:cNvSpPr/>
          <p:nvPr>
            <p:ph type="ctrTitle"/>
          </p:nvPr>
        </p:nvSpPr>
        <p:spPr>
          <a:xfrm>
            <a:off x="838200" y="111125"/>
            <a:ext cx="10515600" cy="1325563"/>
          </a:xfrm>
          <a:prstGeom prst="rect">
            <a:avLst/>
          </a:prstGeom>
        </p:spPr>
        <p:txBody>
          <a:bodyPr anchor="ctr"/>
          <a:lstStyle>
            <a:lvl1pPr algn="l">
              <a:defRPr sz="4400">
                <a:solidFill>
                  <a:srgbClr val="A5C728"/>
                </a:solidFill>
                <a:latin typeface="Bakso Sapi"/>
                <a:ea typeface="Bakso Sapi"/>
                <a:cs typeface="Bakso Sapi"/>
                <a:sym typeface="Bakso Sapi"/>
              </a:defRPr>
            </a:lvl1pPr>
          </a:lstStyle>
          <a:p>
            <a:pPr/>
            <a:r>
              <a:t>Icones</a:t>
            </a:r>
          </a:p>
        </p:txBody>
      </p:sp>
      <p:sp>
        <p:nvSpPr>
          <p:cNvPr id="367" name="Línea"/>
          <p:cNvSpPr/>
          <p:nvPr/>
        </p:nvSpPr>
        <p:spPr>
          <a:xfrm>
            <a:off x="901700" y="1270000"/>
            <a:ext cx="10388601" cy="0"/>
          </a:xfrm>
          <a:prstGeom prst="line">
            <a:avLst/>
          </a:prstGeom>
          <a:ln w="63500">
            <a:solidFill>
              <a:srgbClr val="A5C728"/>
            </a:solidFill>
            <a:miter/>
          </a:ln>
        </p:spPr>
        <p:txBody>
          <a:bodyPr lIns="45719" rIns="45719"/>
          <a:lstStyle/>
          <a:p>
            <a:pPr/>
          </a:p>
        </p:txBody>
      </p:sp>
      <p:pic>
        <p:nvPicPr>
          <p:cNvPr id="368" name="pasted-image.pdf" descr="pasted-image.pdf"/>
          <p:cNvPicPr>
            <a:picLocks noChangeAspect="1"/>
          </p:cNvPicPr>
          <p:nvPr/>
        </p:nvPicPr>
        <p:blipFill>
          <a:blip r:embed="rId2">
            <a:extLst/>
          </a:blip>
          <a:stretch>
            <a:fillRect/>
          </a:stretch>
        </p:blipFill>
        <p:spPr>
          <a:xfrm>
            <a:off x="4866744" y="4032613"/>
            <a:ext cx="1905001" cy="1766188"/>
          </a:xfrm>
          <a:prstGeom prst="rect">
            <a:avLst/>
          </a:prstGeom>
          <a:ln w="12700">
            <a:miter lim="400000"/>
          </a:ln>
        </p:spPr>
      </p:pic>
      <p:pic>
        <p:nvPicPr>
          <p:cNvPr id="369" name="pasted-image.pdf" descr="pasted-image.pdf"/>
          <p:cNvPicPr>
            <a:picLocks noChangeAspect="1"/>
          </p:cNvPicPr>
          <p:nvPr/>
        </p:nvPicPr>
        <p:blipFill>
          <a:blip r:embed="rId3">
            <a:extLst/>
          </a:blip>
          <a:stretch>
            <a:fillRect/>
          </a:stretch>
        </p:blipFill>
        <p:spPr>
          <a:xfrm>
            <a:off x="1916719" y="4098488"/>
            <a:ext cx="1278789" cy="1634439"/>
          </a:xfrm>
          <a:prstGeom prst="rect">
            <a:avLst/>
          </a:prstGeom>
          <a:ln w="12700">
            <a:miter lim="400000"/>
          </a:ln>
        </p:spPr>
      </p:pic>
      <p:pic>
        <p:nvPicPr>
          <p:cNvPr id="370" name="pasted-image.pdf" descr="pasted-image.pdf"/>
          <p:cNvPicPr>
            <a:picLocks noChangeAspect="1"/>
          </p:cNvPicPr>
          <p:nvPr/>
        </p:nvPicPr>
        <p:blipFill>
          <a:blip r:embed="rId4">
            <a:extLst/>
          </a:blip>
          <a:stretch>
            <a:fillRect/>
          </a:stretch>
        </p:blipFill>
        <p:spPr>
          <a:xfrm>
            <a:off x="8357492" y="4136986"/>
            <a:ext cx="1551369" cy="1578085"/>
          </a:xfrm>
          <a:prstGeom prst="rect">
            <a:avLst/>
          </a:prstGeom>
          <a:ln w="12700">
            <a:miter lim="400000"/>
          </a:ln>
        </p:spPr>
      </p:pic>
      <p:pic>
        <p:nvPicPr>
          <p:cNvPr id="371" name="pasted-image.pdf" descr="pasted-image.pdf"/>
          <p:cNvPicPr>
            <a:picLocks noChangeAspect="1"/>
          </p:cNvPicPr>
          <p:nvPr/>
        </p:nvPicPr>
        <p:blipFill>
          <a:blip r:embed="rId5">
            <a:extLst/>
          </a:blip>
          <a:stretch>
            <a:fillRect/>
          </a:stretch>
        </p:blipFill>
        <p:spPr>
          <a:xfrm>
            <a:off x="1603613" y="1740767"/>
            <a:ext cx="1905001" cy="1918704"/>
          </a:xfrm>
          <a:prstGeom prst="rect">
            <a:avLst/>
          </a:prstGeom>
          <a:ln w="12700">
            <a:miter lim="400000"/>
          </a:ln>
        </p:spPr>
      </p:pic>
      <p:pic>
        <p:nvPicPr>
          <p:cNvPr id="372" name="pasted-image.pdf" descr="pasted-image.pdf"/>
          <p:cNvPicPr>
            <a:picLocks noChangeAspect="1"/>
          </p:cNvPicPr>
          <p:nvPr/>
        </p:nvPicPr>
        <p:blipFill>
          <a:blip r:embed="rId6">
            <a:extLst/>
          </a:blip>
          <a:stretch>
            <a:fillRect/>
          </a:stretch>
        </p:blipFill>
        <p:spPr>
          <a:xfrm>
            <a:off x="4866744" y="1732746"/>
            <a:ext cx="1905001" cy="1909744"/>
          </a:xfrm>
          <a:prstGeom prst="rect">
            <a:avLst/>
          </a:prstGeom>
          <a:ln w="12700">
            <a:miter lim="400000"/>
          </a:ln>
        </p:spPr>
      </p:pic>
      <p:pic>
        <p:nvPicPr>
          <p:cNvPr id="373" name="pasted-image.pdf" descr="pasted-image.pdf"/>
          <p:cNvPicPr>
            <a:picLocks noChangeAspect="1"/>
          </p:cNvPicPr>
          <p:nvPr/>
        </p:nvPicPr>
        <p:blipFill>
          <a:blip r:embed="rId7">
            <a:extLst/>
          </a:blip>
          <a:stretch>
            <a:fillRect/>
          </a:stretch>
        </p:blipFill>
        <p:spPr>
          <a:xfrm>
            <a:off x="8129876" y="1729212"/>
            <a:ext cx="1905001" cy="1916812"/>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5" name="Icones"/>
          <p:cNvSpPr/>
          <p:nvPr>
            <p:ph type="ctrTitle"/>
          </p:nvPr>
        </p:nvSpPr>
        <p:spPr>
          <a:xfrm>
            <a:off x="838200" y="111125"/>
            <a:ext cx="10515600" cy="1325563"/>
          </a:xfrm>
          <a:prstGeom prst="rect">
            <a:avLst/>
          </a:prstGeom>
        </p:spPr>
        <p:txBody>
          <a:bodyPr anchor="ctr"/>
          <a:lstStyle>
            <a:lvl1pPr algn="l">
              <a:defRPr sz="4400">
                <a:solidFill>
                  <a:srgbClr val="A5C728"/>
                </a:solidFill>
                <a:latin typeface="Bakso Sapi"/>
                <a:ea typeface="Bakso Sapi"/>
                <a:cs typeface="Bakso Sapi"/>
                <a:sym typeface="Bakso Sapi"/>
              </a:defRPr>
            </a:lvl1pPr>
          </a:lstStyle>
          <a:p>
            <a:pPr/>
            <a:r>
              <a:t>Icones</a:t>
            </a:r>
          </a:p>
        </p:txBody>
      </p:sp>
      <p:sp>
        <p:nvSpPr>
          <p:cNvPr id="376" name="Línea"/>
          <p:cNvSpPr/>
          <p:nvPr/>
        </p:nvSpPr>
        <p:spPr>
          <a:xfrm>
            <a:off x="901700" y="1270000"/>
            <a:ext cx="10388601" cy="0"/>
          </a:xfrm>
          <a:prstGeom prst="line">
            <a:avLst/>
          </a:prstGeom>
          <a:ln w="63500">
            <a:solidFill>
              <a:srgbClr val="A5C728"/>
            </a:solidFill>
            <a:miter/>
          </a:ln>
        </p:spPr>
        <p:txBody>
          <a:bodyPr lIns="45719" rIns="45719"/>
          <a:lstStyle/>
          <a:p>
            <a:pPr/>
          </a:p>
        </p:txBody>
      </p:sp>
      <p:pic>
        <p:nvPicPr>
          <p:cNvPr id="377" name="pasted-image.pdf" descr="pasted-image.pdf"/>
          <p:cNvPicPr>
            <a:picLocks noChangeAspect="1"/>
          </p:cNvPicPr>
          <p:nvPr/>
        </p:nvPicPr>
        <p:blipFill>
          <a:blip r:embed="rId2">
            <a:extLst/>
          </a:blip>
          <a:stretch>
            <a:fillRect/>
          </a:stretch>
        </p:blipFill>
        <p:spPr>
          <a:xfrm>
            <a:off x="876950" y="1884330"/>
            <a:ext cx="1726719" cy="1512546"/>
          </a:xfrm>
          <a:prstGeom prst="rect">
            <a:avLst/>
          </a:prstGeom>
          <a:ln w="12700">
            <a:miter lim="400000"/>
          </a:ln>
        </p:spPr>
      </p:pic>
      <p:pic>
        <p:nvPicPr>
          <p:cNvPr id="378" name="pasted-image.pdf" descr="pasted-image.pdf"/>
          <p:cNvPicPr>
            <a:picLocks noChangeAspect="1"/>
          </p:cNvPicPr>
          <p:nvPr/>
        </p:nvPicPr>
        <p:blipFill>
          <a:blip r:embed="rId3">
            <a:extLst/>
          </a:blip>
          <a:stretch>
            <a:fillRect/>
          </a:stretch>
        </p:blipFill>
        <p:spPr>
          <a:xfrm>
            <a:off x="2988151" y="1884330"/>
            <a:ext cx="1727950" cy="1616140"/>
          </a:xfrm>
          <a:prstGeom prst="rect">
            <a:avLst/>
          </a:prstGeom>
          <a:ln w="12700">
            <a:miter lim="400000"/>
          </a:ln>
        </p:spPr>
      </p:pic>
      <p:pic>
        <p:nvPicPr>
          <p:cNvPr id="379" name="pasted-image.pdf" descr="pasted-image.pdf"/>
          <p:cNvPicPr>
            <a:picLocks noChangeAspect="1"/>
          </p:cNvPicPr>
          <p:nvPr/>
        </p:nvPicPr>
        <p:blipFill>
          <a:blip r:embed="rId4">
            <a:extLst/>
          </a:blip>
          <a:stretch>
            <a:fillRect/>
          </a:stretch>
        </p:blipFill>
        <p:spPr>
          <a:xfrm>
            <a:off x="5100583" y="1884330"/>
            <a:ext cx="1727760" cy="1477443"/>
          </a:xfrm>
          <a:prstGeom prst="rect">
            <a:avLst/>
          </a:prstGeom>
          <a:ln w="12700">
            <a:miter lim="400000"/>
          </a:ln>
        </p:spPr>
      </p:pic>
      <p:pic>
        <p:nvPicPr>
          <p:cNvPr id="380" name="pasted-image.pdf" descr="pasted-image.pdf"/>
          <p:cNvPicPr>
            <a:picLocks noChangeAspect="1"/>
          </p:cNvPicPr>
          <p:nvPr/>
        </p:nvPicPr>
        <p:blipFill>
          <a:blip r:embed="rId5">
            <a:extLst/>
          </a:blip>
          <a:stretch>
            <a:fillRect/>
          </a:stretch>
        </p:blipFill>
        <p:spPr>
          <a:xfrm>
            <a:off x="7212825" y="1884330"/>
            <a:ext cx="1639419" cy="1607847"/>
          </a:xfrm>
          <a:prstGeom prst="rect">
            <a:avLst/>
          </a:prstGeom>
          <a:ln w="12700">
            <a:miter lim="400000"/>
          </a:ln>
        </p:spPr>
      </p:pic>
      <p:pic>
        <p:nvPicPr>
          <p:cNvPr id="381" name="pasted-image.pdf" descr="pasted-image.pdf"/>
          <p:cNvPicPr>
            <a:picLocks noChangeAspect="1"/>
          </p:cNvPicPr>
          <p:nvPr/>
        </p:nvPicPr>
        <p:blipFill>
          <a:blip r:embed="rId6">
            <a:extLst/>
          </a:blip>
          <a:stretch>
            <a:fillRect/>
          </a:stretch>
        </p:blipFill>
        <p:spPr>
          <a:xfrm>
            <a:off x="9325067" y="1884330"/>
            <a:ext cx="1716253" cy="1473531"/>
          </a:xfrm>
          <a:prstGeom prst="rect">
            <a:avLst/>
          </a:prstGeom>
          <a:ln w="12700">
            <a:miter lim="400000"/>
          </a:ln>
        </p:spPr>
      </p:pic>
      <p:pic>
        <p:nvPicPr>
          <p:cNvPr id="382" name="pasted-image.pdf" descr="pasted-image.pdf"/>
          <p:cNvPicPr>
            <a:picLocks noChangeAspect="1"/>
          </p:cNvPicPr>
          <p:nvPr/>
        </p:nvPicPr>
        <p:blipFill>
          <a:blip r:embed="rId7">
            <a:extLst/>
          </a:blip>
          <a:stretch>
            <a:fillRect/>
          </a:stretch>
        </p:blipFill>
        <p:spPr>
          <a:xfrm>
            <a:off x="4701404" y="3889431"/>
            <a:ext cx="1855065" cy="1688377"/>
          </a:xfrm>
          <a:prstGeom prst="rect">
            <a:avLst/>
          </a:prstGeom>
          <a:ln w="12700">
            <a:miter lim="400000"/>
          </a:ln>
        </p:spPr>
      </p:pic>
      <p:pic>
        <p:nvPicPr>
          <p:cNvPr id="383" name="pasted-image.pdf" descr="pasted-image.pdf"/>
          <p:cNvPicPr>
            <a:picLocks noChangeAspect="1"/>
          </p:cNvPicPr>
          <p:nvPr/>
        </p:nvPicPr>
        <p:blipFill>
          <a:blip r:embed="rId8">
            <a:extLst/>
          </a:blip>
          <a:stretch>
            <a:fillRect/>
          </a:stretch>
        </p:blipFill>
        <p:spPr>
          <a:xfrm>
            <a:off x="945362" y="3889431"/>
            <a:ext cx="1305853" cy="1766711"/>
          </a:xfrm>
          <a:prstGeom prst="rect">
            <a:avLst/>
          </a:prstGeom>
          <a:ln w="12700">
            <a:miter lim="400000"/>
          </a:ln>
        </p:spPr>
      </p:pic>
      <p:pic>
        <p:nvPicPr>
          <p:cNvPr id="384" name="pasted-image.pdf" descr="pasted-image.pdf"/>
          <p:cNvPicPr>
            <a:picLocks noChangeAspect="1"/>
          </p:cNvPicPr>
          <p:nvPr/>
        </p:nvPicPr>
        <p:blipFill>
          <a:blip r:embed="rId9">
            <a:extLst/>
          </a:blip>
          <a:stretch>
            <a:fillRect/>
          </a:stretch>
        </p:blipFill>
        <p:spPr>
          <a:xfrm>
            <a:off x="2955347" y="3889431"/>
            <a:ext cx="1305853" cy="1766711"/>
          </a:xfrm>
          <a:prstGeom prst="rect">
            <a:avLst/>
          </a:prstGeom>
          <a:ln w="12700">
            <a:miter lim="400000"/>
          </a:ln>
        </p:spPr>
      </p:pic>
      <p:pic>
        <p:nvPicPr>
          <p:cNvPr id="385" name="pasted-image.pdf" descr="pasted-image.pdf"/>
          <p:cNvPicPr>
            <a:picLocks noChangeAspect="1"/>
          </p:cNvPicPr>
          <p:nvPr/>
        </p:nvPicPr>
        <p:blipFill>
          <a:blip r:embed="rId10">
            <a:extLst/>
          </a:blip>
          <a:stretch>
            <a:fillRect/>
          </a:stretch>
        </p:blipFill>
        <p:spPr>
          <a:xfrm>
            <a:off x="9699723" y="3889431"/>
            <a:ext cx="1728941" cy="1792289"/>
          </a:xfrm>
          <a:prstGeom prst="rect">
            <a:avLst/>
          </a:prstGeom>
          <a:ln w="12700">
            <a:miter lim="400000"/>
          </a:ln>
        </p:spPr>
      </p:pic>
      <p:pic>
        <p:nvPicPr>
          <p:cNvPr id="386" name="pasted-image.pdf" descr="pasted-image.pdf"/>
          <p:cNvPicPr>
            <a:picLocks noChangeAspect="1"/>
          </p:cNvPicPr>
          <p:nvPr/>
        </p:nvPicPr>
        <p:blipFill>
          <a:blip r:embed="rId11">
            <a:extLst/>
          </a:blip>
          <a:stretch>
            <a:fillRect/>
          </a:stretch>
        </p:blipFill>
        <p:spPr>
          <a:xfrm>
            <a:off x="6906496" y="3889431"/>
            <a:ext cx="2087563" cy="1678738"/>
          </a:xfrm>
          <a:prstGeom prst="rect">
            <a:avLst/>
          </a:prstGeom>
          <a:ln w="12700">
            <a:miter lim="400000"/>
          </a:ln>
        </p:spPr>
      </p:pic>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8" name="Icones"/>
          <p:cNvSpPr/>
          <p:nvPr>
            <p:ph type="ctrTitle"/>
          </p:nvPr>
        </p:nvSpPr>
        <p:spPr>
          <a:xfrm>
            <a:off x="838200" y="111125"/>
            <a:ext cx="10515600" cy="1325563"/>
          </a:xfrm>
          <a:prstGeom prst="rect">
            <a:avLst/>
          </a:prstGeom>
        </p:spPr>
        <p:txBody>
          <a:bodyPr anchor="ctr"/>
          <a:lstStyle>
            <a:lvl1pPr algn="l">
              <a:defRPr sz="4400">
                <a:solidFill>
                  <a:srgbClr val="A5C728"/>
                </a:solidFill>
                <a:latin typeface="Bakso Sapi"/>
                <a:ea typeface="Bakso Sapi"/>
                <a:cs typeface="Bakso Sapi"/>
                <a:sym typeface="Bakso Sapi"/>
              </a:defRPr>
            </a:lvl1pPr>
          </a:lstStyle>
          <a:p>
            <a:pPr/>
            <a:r>
              <a:t>Icones</a:t>
            </a:r>
          </a:p>
        </p:txBody>
      </p:sp>
      <p:sp>
        <p:nvSpPr>
          <p:cNvPr id="389" name="Línea"/>
          <p:cNvSpPr/>
          <p:nvPr/>
        </p:nvSpPr>
        <p:spPr>
          <a:xfrm>
            <a:off x="901700" y="1270000"/>
            <a:ext cx="10388601" cy="0"/>
          </a:xfrm>
          <a:prstGeom prst="line">
            <a:avLst/>
          </a:prstGeom>
          <a:ln w="63500">
            <a:solidFill>
              <a:srgbClr val="A5C728"/>
            </a:solidFill>
            <a:miter/>
          </a:ln>
        </p:spPr>
        <p:txBody>
          <a:bodyPr lIns="45719" rIns="45719"/>
          <a:lstStyle/>
          <a:p>
            <a:pPr/>
          </a:p>
        </p:txBody>
      </p:sp>
      <p:pic>
        <p:nvPicPr>
          <p:cNvPr id="390" name="pasted-image.pdf" descr="pasted-image.pdf"/>
          <p:cNvPicPr>
            <a:picLocks noChangeAspect="1"/>
          </p:cNvPicPr>
          <p:nvPr/>
        </p:nvPicPr>
        <p:blipFill>
          <a:blip r:embed="rId2">
            <a:extLst/>
          </a:blip>
          <a:stretch>
            <a:fillRect/>
          </a:stretch>
        </p:blipFill>
        <p:spPr>
          <a:xfrm>
            <a:off x="831678" y="2031429"/>
            <a:ext cx="2133842" cy="1278879"/>
          </a:xfrm>
          <a:prstGeom prst="rect">
            <a:avLst/>
          </a:prstGeom>
          <a:ln w="12700">
            <a:miter lim="400000"/>
          </a:ln>
        </p:spPr>
      </p:pic>
      <p:pic>
        <p:nvPicPr>
          <p:cNvPr id="391" name="pasted-image.pdf" descr="pasted-image.pdf"/>
          <p:cNvPicPr>
            <a:picLocks noChangeAspect="1"/>
          </p:cNvPicPr>
          <p:nvPr/>
        </p:nvPicPr>
        <p:blipFill>
          <a:blip r:embed="rId3">
            <a:extLst/>
          </a:blip>
          <a:stretch>
            <a:fillRect/>
          </a:stretch>
        </p:blipFill>
        <p:spPr>
          <a:xfrm>
            <a:off x="5029617" y="3829908"/>
            <a:ext cx="1954391" cy="2260931"/>
          </a:xfrm>
          <a:prstGeom prst="rect">
            <a:avLst/>
          </a:prstGeom>
          <a:ln w="12700">
            <a:miter lim="400000"/>
          </a:ln>
        </p:spPr>
      </p:pic>
      <p:pic>
        <p:nvPicPr>
          <p:cNvPr id="392" name="pasted-image.pdf" descr="pasted-image.pdf"/>
          <p:cNvPicPr>
            <a:picLocks noChangeAspect="1"/>
          </p:cNvPicPr>
          <p:nvPr/>
        </p:nvPicPr>
        <p:blipFill>
          <a:blip r:embed="rId4">
            <a:extLst/>
          </a:blip>
          <a:stretch>
            <a:fillRect/>
          </a:stretch>
        </p:blipFill>
        <p:spPr>
          <a:xfrm>
            <a:off x="758387" y="4317422"/>
            <a:ext cx="1402258" cy="1362102"/>
          </a:xfrm>
          <a:prstGeom prst="rect">
            <a:avLst/>
          </a:prstGeom>
          <a:ln w="12700">
            <a:miter lim="400000"/>
          </a:ln>
        </p:spPr>
      </p:pic>
      <p:pic>
        <p:nvPicPr>
          <p:cNvPr id="393" name="pasted-image.pdf" descr="pasted-image.pdf"/>
          <p:cNvPicPr>
            <a:picLocks noChangeAspect="1"/>
          </p:cNvPicPr>
          <p:nvPr/>
        </p:nvPicPr>
        <p:blipFill>
          <a:blip r:embed="rId5">
            <a:extLst/>
          </a:blip>
          <a:stretch>
            <a:fillRect/>
          </a:stretch>
        </p:blipFill>
        <p:spPr>
          <a:xfrm>
            <a:off x="2978111" y="4319188"/>
            <a:ext cx="1408507" cy="1358571"/>
          </a:xfrm>
          <a:prstGeom prst="rect">
            <a:avLst/>
          </a:prstGeom>
          <a:ln w="12700">
            <a:miter lim="400000"/>
          </a:ln>
        </p:spPr>
      </p:pic>
      <p:pic>
        <p:nvPicPr>
          <p:cNvPr id="394" name="pasted-image.pdf" descr="pasted-image.pdf"/>
          <p:cNvPicPr>
            <a:picLocks noChangeAspect="1"/>
          </p:cNvPicPr>
          <p:nvPr/>
        </p:nvPicPr>
        <p:blipFill>
          <a:blip r:embed="rId6">
            <a:extLst/>
          </a:blip>
          <a:stretch>
            <a:fillRect/>
          </a:stretch>
        </p:blipFill>
        <p:spPr>
          <a:xfrm>
            <a:off x="9830672" y="4049669"/>
            <a:ext cx="1751674" cy="1821409"/>
          </a:xfrm>
          <a:prstGeom prst="rect">
            <a:avLst/>
          </a:prstGeom>
          <a:ln w="12700">
            <a:miter lim="400000"/>
          </a:ln>
        </p:spPr>
      </p:pic>
      <p:pic>
        <p:nvPicPr>
          <p:cNvPr id="395" name="pasted-image.pdf" descr="pasted-image.pdf"/>
          <p:cNvPicPr>
            <a:picLocks noChangeAspect="1"/>
          </p:cNvPicPr>
          <p:nvPr/>
        </p:nvPicPr>
        <p:blipFill>
          <a:blip r:embed="rId7">
            <a:extLst/>
          </a:blip>
          <a:stretch>
            <a:fillRect/>
          </a:stretch>
        </p:blipFill>
        <p:spPr>
          <a:xfrm>
            <a:off x="7315476" y="3925259"/>
            <a:ext cx="2158569" cy="2070228"/>
          </a:xfrm>
          <a:prstGeom prst="rect">
            <a:avLst/>
          </a:prstGeom>
          <a:ln w="12700">
            <a:miter lim="400000"/>
          </a:ln>
        </p:spPr>
      </p:pic>
      <p:pic>
        <p:nvPicPr>
          <p:cNvPr id="396" name="pasted-image.pdf" descr="pasted-image.pdf"/>
          <p:cNvPicPr>
            <a:picLocks noChangeAspect="1"/>
          </p:cNvPicPr>
          <p:nvPr/>
        </p:nvPicPr>
        <p:blipFill>
          <a:blip r:embed="rId8">
            <a:extLst/>
          </a:blip>
          <a:stretch>
            <a:fillRect/>
          </a:stretch>
        </p:blipFill>
        <p:spPr>
          <a:xfrm>
            <a:off x="5427532" y="2127430"/>
            <a:ext cx="1399871" cy="1036076"/>
          </a:xfrm>
          <a:prstGeom prst="rect">
            <a:avLst/>
          </a:prstGeom>
          <a:ln w="12700">
            <a:miter lim="400000"/>
          </a:ln>
        </p:spPr>
      </p:pic>
      <p:pic>
        <p:nvPicPr>
          <p:cNvPr id="397" name="pasted-image.pdf" descr="pasted-image.pdf"/>
          <p:cNvPicPr>
            <a:picLocks noChangeAspect="1"/>
          </p:cNvPicPr>
          <p:nvPr/>
        </p:nvPicPr>
        <p:blipFill>
          <a:blip r:embed="rId9">
            <a:extLst/>
          </a:blip>
          <a:stretch>
            <a:fillRect/>
          </a:stretch>
        </p:blipFill>
        <p:spPr>
          <a:xfrm>
            <a:off x="3342485" y="1992091"/>
            <a:ext cx="1341096" cy="1332155"/>
          </a:xfrm>
          <a:prstGeom prst="rect">
            <a:avLst/>
          </a:prstGeom>
          <a:ln w="12700">
            <a:miter lim="400000"/>
          </a:ln>
        </p:spPr>
      </p:pic>
      <p:pic>
        <p:nvPicPr>
          <p:cNvPr id="398" name="pasted-image.pdf" descr="pasted-image.pdf"/>
          <p:cNvPicPr>
            <a:picLocks noChangeAspect="1"/>
          </p:cNvPicPr>
          <p:nvPr/>
        </p:nvPicPr>
        <p:blipFill>
          <a:blip r:embed="rId10">
            <a:extLst/>
          </a:blip>
          <a:stretch>
            <a:fillRect/>
          </a:stretch>
        </p:blipFill>
        <p:spPr>
          <a:xfrm>
            <a:off x="7339452" y="1934579"/>
            <a:ext cx="1576299" cy="1396379"/>
          </a:xfrm>
          <a:prstGeom prst="rect">
            <a:avLst/>
          </a:prstGeom>
          <a:ln w="12700">
            <a:miter lim="400000"/>
          </a:ln>
        </p:spPr>
      </p:pic>
      <p:pic>
        <p:nvPicPr>
          <p:cNvPr id="399" name="pasted-image.pdf" descr="pasted-image.pdf"/>
          <p:cNvPicPr>
            <a:picLocks noChangeAspect="1"/>
          </p:cNvPicPr>
          <p:nvPr/>
        </p:nvPicPr>
        <p:blipFill>
          <a:blip r:embed="rId11">
            <a:extLst/>
          </a:blip>
          <a:stretch>
            <a:fillRect/>
          </a:stretch>
        </p:blipFill>
        <p:spPr>
          <a:xfrm>
            <a:off x="9250750" y="1845755"/>
            <a:ext cx="2211172" cy="1548627"/>
          </a:xfrm>
          <a:prstGeom prst="rect">
            <a:avLst/>
          </a:prstGeom>
          <a:ln w="12700">
            <a:miter lim="400000"/>
          </a:ln>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01" name="pasted-image.pdf" descr="pasted-image.pdf"/>
          <p:cNvPicPr>
            <a:picLocks noChangeAspect="1"/>
          </p:cNvPicPr>
          <p:nvPr/>
        </p:nvPicPr>
        <p:blipFill>
          <a:blip r:embed="rId2">
            <a:extLst/>
          </a:blip>
          <a:stretch>
            <a:fillRect/>
          </a:stretch>
        </p:blipFill>
        <p:spPr>
          <a:xfrm>
            <a:off x="9699723" y="3889431"/>
            <a:ext cx="1728941" cy="1792289"/>
          </a:xfrm>
          <a:prstGeom prst="rect">
            <a:avLst/>
          </a:prstGeom>
          <a:ln w="12700">
            <a:miter lim="400000"/>
          </a:ln>
        </p:spPr>
      </p:pic>
      <p:pic>
        <p:nvPicPr>
          <p:cNvPr id="402" name="pasted-image.pdf" descr="pasted-image.pdf"/>
          <p:cNvPicPr>
            <a:picLocks noChangeAspect="1"/>
          </p:cNvPicPr>
          <p:nvPr/>
        </p:nvPicPr>
        <p:blipFill>
          <a:blip r:embed="rId3">
            <a:extLst/>
          </a:blip>
          <a:stretch>
            <a:fillRect/>
          </a:stretch>
        </p:blipFill>
        <p:spPr>
          <a:xfrm>
            <a:off x="6906496" y="3889431"/>
            <a:ext cx="2087563" cy="1678738"/>
          </a:xfrm>
          <a:prstGeom prst="rect">
            <a:avLst/>
          </a:prstGeom>
          <a:ln w="12700">
            <a:miter lim="400000"/>
          </a:ln>
        </p:spPr>
      </p:pic>
      <p:pic>
        <p:nvPicPr>
          <p:cNvPr id="403" name="pasted-image.pdf" descr="pasted-image.pdf"/>
          <p:cNvPicPr>
            <a:picLocks noChangeAspect="1"/>
          </p:cNvPicPr>
          <p:nvPr/>
        </p:nvPicPr>
        <p:blipFill>
          <a:blip r:embed="rId4">
            <a:extLst/>
          </a:blip>
          <a:stretch>
            <a:fillRect/>
          </a:stretch>
        </p:blipFill>
        <p:spPr>
          <a:xfrm>
            <a:off x="4701404" y="3889431"/>
            <a:ext cx="1855065" cy="1688377"/>
          </a:xfrm>
          <a:prstGeom prst="rect">
            <a:avLst/>
          </a:prstGeom>
          <a:ln w="12700">
            <a:miter lim="400000"/>
          </a:ln>
        </p:spPr>
      </p:pic>
      <p:pic>
        <p:nvPicPr>
          <p:cNvPr id="404" name="pasted-image.pdf" descr="pasted-image.pdf"/>
          <p:cNvPicPr>
            <a:picLocks noChangeAspect="1"/>
          </p:cNvPicPr>
          <p:nvPr/>
        </p:nvPicPr>
        <p:blipFill>
          <a:blip r:embed="rId5">
            <a:extLst/>
          </a:blip>
          <a:stretch>
            <a:fillRect/>
          </a:stretch>
        </p:blipFill>
        <p:spPr>
          <a:xfrm>
            <a:off x="2955347" y="3889520"/>
            <a:ext cx="1305853" cy="1766710"/>
          </a:xfrm>
          <a:prstGeom prst="rect">
            <a:avLst/>
          </a:prstGeom>
          <a:ln w="12700">
            <a:miter lim="400000"/>
          </a:ln>
        </p:spPr>
      </p:pic>
      <p:pic>
        <p:nvPicPr>
          <p:cNvPr id="405" name="pasted-image.pdf" descr="pasted-image.pdf"/>
          <p:cNvPicPr>
            <a:picLocks noChangeAspect="1"/>
          </p:cNvPicPr>
          <p:nvPr/>
        </p:nvPicPr>
        <p:blipFill>
          <a:blip r:embed="rId6">
            <a:extLst/>
          </a:blip>
          <a:stretch>
            <a:fillRect/>
          </a:stretch>
        </p:blipFill>
        <p:spPr>
          <a:xfrm>
            <a:off x="945362" y="3888364"/>
            <a:ext cx="1305853" cy="1766711"/>
          </a:xfrm>
          <a:prstGeom prst="rect">
            <a:avLst/>
          </a:prstGeom>
          <a:ln w="12700">
            <a:miter lim="400000"/>
          </a:ln>
        </p:spPr>
      </p:pic>
      <p:pic>
        <p:nvPicPr>
          <p:cNvPr id="406" name="pasted-image.pdf" descr="pasted-image.pdf"/>
          <p:cNvPicPr>
            <a:picLocks noChangeAspect="1"/>
          </p:cNvPicPr>
          <p:nvPr/>
        </p:nvPicPr>
        <p:blipFill>
          <a:blip r:embed="rId7">
            <a:extLst/>
          </a:blip>
          <a:stretch>
            <a:fillRect/>
          </a:stretch>
        </p:blipFill>
        <p:spPr>
          <a:xfrm>
            <a:off x="9325067" y="1884225"/>
            <a:ext cx="1716253" cy="1473531"/>
          </a:xfrm>
          <a:prstGeom prst="rect">
            <a:avLst/>
          </a:prstGeom>
          <a:ln w="12700">
            <a:miter lim="400000"/>
          </a:ln>
        </p:spPr>
      </p:pic>
      <p:pic>
        <p:nvPicPr>
          <p:cNvPr id="407" name="pasted-image.pdf" descr="pasted-image.pdf"/>
          <p:cNvPicPr>
            <a:picLocks noChangeAspect="1"/>
          </p:cNvPicPr>
          <p:nvPr/>
        </p:nvPicPr>
        <p:blipFill>
          <a:blip r:embed="rId8">
            <a:extLst/>
          </a:blip>
          <a:stretch>
            <a:fillRect/>
          </a:stretch>
        </p:blipFill>
        <p:spPr>
          <a:xfrm>
            <a:off x="7212825" y="1884537"/>
            <a:ext cx="1639419" cy="1607846"/>
          </a:xfrm>
          <a:prstGeom prst="rect">
            <a:avLst/>
          </a:prstGeom>
          <a:ln w="12700">
            <a:miter lim="400000"/>
          </a:ln>
        </p:spPr>
      </p:pic>
      <p:pic>
        <p:nvPicPr>
          <p:cNvPr id="408" name="pasted-image.pdf" descr="pasted-image.pdf"/>
          <p:cNvPicPr>
            <a:picLocks noChangeAspect="1"/>
          </p:cNvPicPr>
          <p:nvPr/>
        </p:nvPicPr>
        <p:blipFill>
          <a:blip r:embed="rId9">
            <a:extLst/>
          </a:blip>
          <a:stretch>
            <a:fillRect/>
          </a:stretch>
        </p:blipFill>
        <p:spPr>
          <a:xfrm>
            <a:off x="5100583" y="1882269"/>
            <a:ext cx="1727760" cy="1477443"/>
          </a:xfrm>
          <a:prstGeom prst="rect">
            <a:avLst/>
          </a:prstGeom>
          <a:ln w="12700">
            <a:miter lim="400000"/>
          </a:ln>
        </p:spPr>
      </p:pic>
      <p:pic>
        <p:nvPicPr>
          <p:cNvPr id="409" name="pasted-image.pdf" descr="pasted-image.pdf"/>
          <p:cNvPicPr>
            <a:picLocks noChangeAspect="1"/>
          </p:cNvPicPr>
          <p:nvPr/>
        </p:nvPicPr>
        <p:blipFill>
          <a:blip r:embed="rId10">
            <a:extLst/>
          </a:blip>
          <a:stretch>
            <a:fillRect/>
          </a:stretch>
        </p:blipFill>
        <p:spPr>
          <a:xfrm>
            <a:off x="2988151" y="1880390"/>
            <a:ext cx="1727950" cy="1616139"/>
          </a:xfrm>
          <a:prstGeom prst="rect">
            <a:avLst/>
          </a:prstGeom>
          <a:ln w="12700">
            <a:miter lim="400000"/>
          </a:ln>
        </p:spPr>
      </p:pic>
      <p:pic>
        <p:nvPicPr>
          <p:cNvPr id="410" name="pasted-image.pdf" descr="pasted-image.pdf"/>
          <p:cNvPicPr>
            <a:picLocks noChangeAspect="1"/>
          </p:cNvPicPr>
          <p:nvPr/>
        </p:nvPicPr>
        <p:blipFill>
          <a:blip r:embed="rId11">
            <a:extLst/>
          </a:blip>
          <a:stretch>
            <a:fillRect/>
          </a:stretch>
        </p:blipFill>
        <p:spPr>
          <a:xfrm>
            <a:off x="876563" y="1884330"/>
            <a:ext cx="1726719" cy="1512546"/>
          </a:xfrm>
          <a:prstGeom prst="rect">
            <a:avLst/>
          </a:prstGeom>
          <a:ln w="12700">
            <a:miter lim="400000"/>
          </a:ln>
        </p:spPr>
      </p:pic>
      <p:sp>
        <p:nvSpPr>
          <p:cNvPr id="411" name="Icones"/>
          <p:cNvSpPr/>
          <p:nvPr>
            <p:ph type="ctrTitle"/>
          </p:nvPr>
        </p:nvSpPr>
        <p:spPr>
          <a:xfrm>
            <a:off x="838200" y="111125"/>
            <a:ext cx="10515600" cy="1325563"/>
          </a:xfrm>
          <a:prstGeom prst="rect">
            <a:avLst/>
          </a:prstGeom>
        </p:spPr>
        <p:txBody>
          <a:bodyPr anchor="ctr"/>
          <a:lstStyle>
            <a:lvl1pPr algn="l">
              <a:defRPr sz="4400">
                <a:solidFill>
                  <a:srgbClr val="A5C728"/>
                </a:solidFill>
                <a:latin typeface="Bakso Sapi"/>
                <a:ea typeface="Bakso Sapi"/>
                <a:cs typeface="Bakso Sapi"/>
                <a:sym typeface="Bakso Sapi"/>
              </a:defRPr>
            </a:lvl1pPr>
          </a:lstStyle>
          <a:p>
            <a:pPr/>
            <a:r>
              <a:t>Icones</a:t>
            </a:r>
          </a:p>
        </p:txBody>
      </p:sp>
      <p:sp>
        <p:nvSpPr>
          <p:cNvPr id="412" name="Línea"/>
          <p:cNvSpPr/>
          <p:nvPr/>
        </p:nvSpPr>
        <p:spPr>
          <a:xfrm>
            <a:off x="901700" y="1270000"/>
            <a:ext cx="10388601" cy="0"/>
          </a:xfrm>
          <a:prstGeom prst="line">
            <a:avLst/>
          </a:prstGeom>
          <a:ln w="63500">
            <a:solidFill>
              <a:srgbClr val="A5C728"/>
            </a:solidFill>
            <a:miter/>
          </a:ln>
        </p:spPr>
        <p:txBody>
          <a:bodyPr lIns="45719" rIns="45719"/>
          <a:lstStyle/>
          <a:p>
            <a:pP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14" name="pasted-image.pdf" descr="pasted-image.pdf"/>
          <p:cNvPicPr>
            <a:picLocks noChangeAspect="1"/>
          </p:cNvPicPr>
          <p:nvPr/>
        </p:nvPicPr>
        <p:blipFill>
          <a:blip r:embed="rId2">
            <a:extLst/>
          </a:blip>
          <a:stretch>
            <a:fillRect/>
          </a:stretch>
        </p:blipFill>
        <p:spPr>
          <a:xfrm>
            <a:off x="7315476" y="3922529"/>
            <a:ext cx="2158569" cy="2070228"/>
          </a:xfrm>
          <a:prstGeom prst="rect">
            <a:avLst/>
          </a:prstGeom>
          <a:ln w="12700">
            <a:miter lim="400000"/>
          </a:ln>
        </p:spPr>
      </p:pic>
      <p:pic>
        <p:nvPicPr>
          <p:cNvPr id="415" name="pasted-image.pdf" descr="pasted-image.pdf"/>
          <p:cNvPicPr>
            <a:picLocks noChangeAspect="1"/>
          </p:cNvPicPr>
          <p:nvPr/>
        </p:nvPicPr>
        <p:blipFill>
          <a:blip r:embed="rId3">
            <a:extLst/>
          </a:blip>
          <a:stretch>
            <a:fillRect/>
          </a:stretch>
        </p:blipFill>
        <p:spPr>
          <a:xfrm>
            <a:off x="9830672" y="4046938"/>
            <a:ext cx="1751674" cy="1821410"/>
          </a:xfrm>
          <a:prstGeom prst="rect">
            <a:avLst/>
          </a:prstGeom>
          <a:ln w="12700">
            <a:miter lim="400000"/>
          </a:ln>
        </p:spPr>
      </p:pic>
      <p:pic>
        <p:nvPicPr>
          <p:cNvPr id="416" name="pasted-image.pdf" descr="pasted-image.pdf"/>
          <p:cNvPicPr>
            <a:picLocks noChangeAspect="1"/>
          </p:cNvPicPr>
          <p:nvPr/>
        </p:nvPicPr>
        <p:blipFill>
          <a:blip r:embed="rId4">
            <a:extLst/>
          </a:blip>
          <a:stretch>
            <a:fillRect/>
          </a:stretch>
        </p:blipFill>
        <p:spPr>
          <a:xfrm>
            <a:off x="5029858" y="3828677"/>
            <a:ext cx="1954391" cy="2260931"/>
          </a:xfrm>
          <a:prstGeom prst="rect">
            <a:avLst/>
          </a:prstGeom>
          <a:ln w="12700">
            <a:miter lim="400000"/>
          </a:ln>
        </p:spPr>
      </p:pic>
      <p:pic>
        <p:nvPicPr>
          <p:cNvPr id="417" name="pasted-image.pdf" descr="pasted-image.pdf"/>
          <p:cNvPicPr>
            <a:picLocks noChangeAspect="1"/>
          </p:cNvPicPr>
          <p:nvPr/>
        </p:nvPicPr>
        <p:blipFill>
          <a:blip r:embed="rId5">
            <a:extLst/>
          </a:blip>
          <a:stretch>
            <a:fillRect/>
          </a:stretch>
        </p:blipFill>
        <p:spPr>
          <a:xfrm>
            <a:off x="2978111" y="4319188"/>
            <a:ext cx="1408507" cy="1358571"/>
          </a:xfrm>
          <a:prstGeom prst="rect">
            <a:avLst/>
          </a:prstGeom>
          <a:ln w="12700">
            <a:miter lim="400000"/>
          </a:ln>
        </p:spPr>
      </p:pic>
      <p:pic>
        <p:nvPicPr>
          <p:cNvPr id="418" name="pasted-image.pdf" descr="pasted-image.pdf"/>
          <p:cNvPicPr>
            <a:picLocks noChangeAspect="1"/>
          </p:cNvPicPr>
          <p:nvPr/>
        </p:nvPicPr>
        <p:blipFill>
          <a:blip r:embed="rId6">
            <a:extLst/>
          </a:blip>
          <a:stretch>
            <a:fillRect/>
          </a:stretch>
        </p:blipFill>
        <p:spPr>
          <a:xfrm>
            <a:off x="755294" y="4317422"/>
            <a:ext cx="1402259" cy="1362102"/>
          </a:xfrm>
          <a:prstGeom prst="rect">
            <a:avLst/>
          </a:prstGeom>
          <a:ln w="12700">
            <a:miter lim="400000"/>
          </a:ln>
        </p:spPr>
      </p:pic>
      <p:pic>
        <p:nvPicPr>
          <p:cNvPr id="419" name="pasted-image.pdf" descr="pasted-image.pdf"/>
          <p:cNvPicPr>
            <a:picLocks noChangeAspect="1"/>
          </p:cNvPicPr>
          <p:nvPr/>
        </p:nvPicPr>
        <p:blipFill>
          <a:blip r:embed="rId7">
            <a:extLst/>
          </a:blip>
          <a:stretch>
            <a:fillRect/>
          </a:stretch>
        </p:blipFill>
        <p:spPr>
          <a:xfrm>
            <a:off x="9250750" y="1845755"/>
            <a:ext cx="2211172" cy="1548627"/>
          </a:xfrm>
          <a:prstGeom prst="rect">
            <a:avLst/>
          </a:prstGeom>
          <a:ln w="12700">
            <a:miter lim="400000"/>
          </a:ln>
        </p:spPr>
      </p:pic>
      <p:pic>
        <p:nvPicPr>
          <p:cNvPr id="420" name="pasted-image.pdf" descr="pasted-image.pdf"/>
          <p:cNvPicPr>
            <a:picLocks noChangeAspect="1"/>
          </p:cNvPicPr>
          <p:nvPr/>
        </p:nvPicPr>
        <p:blipFill>
          <a:blip r:embed="rId8">
            <a:extLst/>
          </a:blip>
          <a:stretch>
            <a:fillRect/>
          </a:stretch>
        </p:blipFill>
        <p:spPr>
          <a:xfrm>
            <a:off x="7339541" y="1934579"/>
            <a:ext cx="1576299" cy="1396379"/>
          </a:xfrm>
          <a:prstGeom prst="rect">
            <a:avLst/>
          </a:prstGeom>
          <a:ln w="12700">
            <a:miter lim="400000"/>
          </a:ln>
        </p:spPr>
      </p:pic>
      <p:pic>
        <p:nvPicPr>
          <p:cNvPr id="421" name="pasted-image.pdf" descr="pasted-image.pdf"/>
          <p:cNvPicPr>
            <a:picLocks noChangeAspect="1"/>
          </p:cNvPicPr>
          <p:nvPr/>
        </p:nvPicPr>
        <p:blipFill>
          <a:blip r:embed="rId9">
            <a:extLst/>
          </a:blip>
          <a:stretch>
            <a:fillRect/>
          </a:stretch>
        </p:blipFill>
        <p:spPr>
          <a:xfrm>
            <a:off x="5427532" y="2127345"/>
            <a:ext cx="1399871" cy="1036076"/>
          </a:xfrm>
          <a:prstGeom prst="rect">
            <a:avLst/>
          </a:prstGeom>
          <a:ln w="12700">
            <a:miter lim="400000"/>
          </a:ln>
        </p:spPr>
      </p:pic>
      <p:pic>
        <p:nvPicPr>
          <p:cNvPr id="422" name="pasted-image.pdf" descr="pasted-image.pdf"/>
          <p:cNvPicPr>
            <a:picLocks noChangeAspect="1"/>
          </p:cNvPicPr>
          <p:nvPr/>
        </p:nvPicPr>
        <p:blipFill>
          <a:blip r:embed="rId10">
            <a:extLst/>
          </a:blip>
          <a:stretch>
            <a:fillRect/>
          </a:stretch>
        </p:blipFill>
        <p:spPr>
          <a:xfrm>
            <a:off x="3342485" y="1992091"/>
            <a:ext cx="1341096" cy="1332155"/>
          </a:xfrm>
          <a:prstGeom prst="rect">
            <a:avLst/>
          </a:prstGeom>
          <a:ln w="12700">
            <a:miter lim="400000"/>
          </a:ln>
        </p:spPr>
      </p:pic>
      <p:pic>
        <p:nvPicPr>
          <p:cNvPr id="423" name="pasted-image.pdf" descr="pasted-image.pdf"/>
          <p:cNvPicPr>
            <a:picLocks noChangeAspect="1"/>
          </p:cNvPicPr>
          <p:nvPr/>
        </p:nvPicPr>
        <p:blipFill>
          <a:blip r:embed="rId11">
            <a:extLst/>
          </a:blip>
          <a:stretch>
            <a:fillRect/>
          </a:stretch>
        </p:blipFill>
        <p:spPr>
          <a:xfrm>
            <a:off x="832243" y="2031429"/>
            <a:ext cx="2133842" cy="1278879"/>
          </a:xfrm>
          <a:prstGeom prst="rect">
            <a:avLst/>
          </a:prstGeom>
          <a:ln w="12700">
            <a:miter lim="400000"/>
          </a:ln>
        </p:spPr>
      </p:pic>
      <p:sp>
        <p:nvSpPr>
          <p:cNvPr id="424" name="Icones"/>
          <p:cNvSpPr/>
          <p:nvPr>
            <p:ph type="ctrTitle"/>
          </p:nvPr>
        </p:nvSpPr>
        <p:spPr>
          <a:xfrm>
            <a:off x="838200" y="111125"/>
            <a:ext cx="10515600" cy="1325563"/>
          </a:xfrm>
          <a:prstGeom prst="rect">
            <a:avLst/>
          </a:prstGeom>
        </p:spPr>
        <p:txBody>
          <a:bodyPr anchor="ctr"/>
          <a:lstStyle>
            <a:lvl1pPr algn="l">
              <a:defRPr sz="4400">
                <a:solidFill>
                  <a:srgbClr val="A5C728"/>
                </a:solidFill>
                <a:latin typeface="Bakso Sapi"/>
                <a:ea typeface="Bakso Sapi"/>
                <a:cs typeface="Bakso Sapi"/>
                <a:sym typeface="Bakso Sapi"/>
              </a:defRPr>
            </a:lvl1pPr>
          </a:lstStyle>
          <a:p>
            <a:pPr/>
            <a:r>
              <a:t>Icones</a:t>
            </a:r>
          </a:p>
        </p:txBody>
      </p:sp>
      <p:sp>
        <p:nvSpPr>
          <p:cNvPr id="425" name="Línea"/>
          <p:cNvSpPr/>
          <p:nvPr/>
        </p:nvSpPr>
        <p:spPr>
          <a:xfrm>
            <a:off x="901700" y="1270000"/>
            <a:ext cx="10388601" cy="0"/>
          </a:xfrm>
          <a:prstGeom prst="line">
            <a:avLst/>
          </a:prstGeom>
          <a:ln w="63500">
            <a:solidFill>
              <a:srgbClr val="A5C728"/>
            </a:solidFill>
            <a:miter/>
          </a:ln>
        </p:spPr>
        <p:txBody>
          <a:bodyPr lIns="45719" rIns="45719"/>
          <a:lstStyle/>
          <a:p>
            <a:pP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00B2E3"/>
        </a:solidFill>
      </p:bgPr>
    </p:bg>
    <p:spTree>
      <p:nvGrpSpPr>
        <p:cNvPr id="1" name=""/>
        <p:cNvGrpSpPr/>
        <p:nvPr/>
      </p:nvGrpSpPr>
      <p:grpSpPr>
        <a:xfrm>
          <a:off x="0" y="0"/>
          <a:ext cx="0" cy="0"/>
          <a:chOff x="0" y="0"/>
          <a:chExt cx="0" cy="0"/>
        </a:xfrm>
      </p:grpSpPr>
      <p:sp>
        <p:nvSpPr>
          <p:cNvPr id="427" name="Rectángulo redondeado"/>
          <p:cNvSpPr/>
          <p:nvPr/>
        </p:nvSpPr>
        <p:spPr>
          <a:xfrm>
            <a:off x="3999135" y="2741687"/>
            <a:ext cx="4193730" cy="941239"/>
          </a:xfrm>
          <a:prstGeom prst="roundRect">
            <a:avLst>
              <a:gd name="adj" fmla="val 26166"/>
            </a:avLst>
          </a:prstGeom>
          <a:solidFill>
            <a:srgbClr val="F4EEDE"/>
          </a:solidFill>
          <a:ln w="12700">
            <a:miter lim="400000"/>
          </a:ln>
        </p:spPr>
        <p:txBody>
          <a:bodyPr lIns="45719" rIns="45719" anchor="ctr"/>
          <a:lstStyle/>
          <a:p>
            <a:pPr/>
          </a:p>
        </p:txBody>
      </p:sp>
      <p:sp>
        <p:nvSpPr>
          <p:cNvPr id="428" name="Título 1"/>
          <p:cNvSpPr/>
          <p:nvPr>
            <p:ph type="title"/>
          </p:nvPr>
        </p:nvSpPr>
        <p:spPr>
          <a:xfrm>
            <a:off x="4141192" y="2549525"/>
            <a:ext cx="3909616" cy="1325563"/>
          </a:xfrm>
          <a:prstGeom prst="rect">
            <a:avLst/>
          </a:prstGeom>
        </p:spPr>
        <p:txBody>
          <a:bodyPr/>
          <a:lstStyle>
            <a:lvl1pPr algn="ctr">
              <a:defRPr sz="5400">
                <a:solidFill>
                  <a:srgbClr val="00B2E3"/>
                </a:solidFill>
              </a:defRPr>
            </a:lvl1pPr>
          </a:lstStyle>
          <a:p>
            <a:pPr/>
            <a:r>
              <a:t>Patrons</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30" name="pasted-image.pdf" descr="pasted-image.pdf"/>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431" name="Mesa de trabajo 1 copia 13.png" descr="Mesa de trabajo 1 copia 13.png"/>
          <p:cNvPicPr>
            <a:picLocks noChangeAspect="1"/>
          </p:cNvPicPr>
          <p:nvPr/>
        </p:nvPicPr>
        <p:blipFill>
          <a:blip r:embed="rId3">
            <a:extLst/>
          </a:blip>
          <a:stretch>
            <a:fillRect/>
          </a:stretch>
        </p:blipFill>
        <p:spPr>
          <a:xfrm>
            <a:off x="0" y="0"/>
            <a:ext cx="12192000" cy="6858000"/>
          </a:xfrm>
          <a:prstGeom prst="rect">
            <a:avLst/>
          </a:prstGeom>
          <a:ln w="12700">
            <a:miter lim="400000"/>
          </a:ln>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chemeClr val="accent1">
                <a:hueOff val="276587"/>
                <a:satOff val="-4887"/>
                <a:lumOff val="24576"/>
              </a:schemeClr>
            </a:gs>
            <a:gs pos="50000">
              <a:srgbClr val="98AAD9"/>
            </a:gs>
            <a:gs pos="100000">
              <a:schemeClr val="accent1">
                <a:hueOff val="258141"/>
                <a:satOff val="-1314"/>
                <a:lumOff val="16637"/>
              </a:schemeClr>
            </a:gs>
          </a:gsLst>
          <a:lin ang="5400000" scaled="0"/>
        </a:gradFill>
      </p:bgPr>
    </p:bg>
    <p:spTree>
      <p:nvGrpSpPr>
        <p:cNvPr id="1" name=""/>
        <p:cNvGrpSpPr/>
        <p:nvPr/>
      </p:nvGrpSpPr>
      <p:grpSpPr>
        <a:xfrm>
          <a:off x="0" y="0"/>
          <a:ext cx="0" cy="0"/>
          <a:chOff x="0" y="0"/>
          <a:chExt cx="0" cy="0"/>
        </a:xfrm>
      </p:grpSpPr>
      <p:pic>
        <p:nvPicPr>
          <p:cNvPr id="433" name="pasted-image.pdf" descr="pasted-image.pdf"/>
          <p:cNvPicPr>
            <a:picLocks noChangeAspect="1"/>
          </p:cNvPicPr>
          <p:nvPr/>
        </p:nvPicPr>
        <p:blipFill>
          <a:blip r:embed="rId2">
            <a:extLst/>
          </a:blip>
          <a:stretch>
            <a:fillRect/>
          </a:stretch>
        </p:blipFill>
        <p:spPr>
          <a:xfrm>
            <a:off x="0" y="0"/>
            <a:ext cx="12192000" cy="6858000"/>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chemeClr val="accent1">
                <a:hueOff val="276587"/>
                <a:satOff val="-4887"/>
                <a:lumOff val="24576"/>
              </a:schemeClr>
            </a:gs>
            <a:gs pos="50000">
              <a:srgbClr val="98AAD9"/>
            </a:gs>
            <a:gs pos="100000">
              <a:schemeClr val="accent1">
                <a:hueOff val="258141"/>
                <a:satOff val="-1314"/>
                <a:lumOff val="16637"/>
              </a:schemeClr>
            </a:gs>
          </a:gsLst>
          <a:lin ang="5400000" scaled="0"/>
        </a:gradFill>
      </p:bgPr>
    </p:bg>
    <p:spTree>
      <p:nvGrpSpPr>
        <p:cNvPr id="1" name=""/>
        <p:cNvGrpSpPr/>
        <p:nvPr/>
      </p:nvGrpSpPr>
      <p:grpSpPr>
        <a:xfrm>
          <a:off x="0" y="0"/>
          <a:ext cx="0" cy="0"/>
          <a:chOff x="0" y="0"/>
          <a:chExt cx="0" cy="0"/>
        </a:xfrm>
      </p:grpSpPr>
      <p:pic>
        <p:nvPicPr>
          <p:cNvPr id="435" name="pasted-image.pdf" descr="pasted-image.pdf"/>
          <p:cNvPicPr>
            <a:picLocks noChangeAspect="1"/>
          </p:cNvPicPr>
          <p:nvPr/>
        </p:nvPicPr>
        <p:blipFill>
          <a:blip r:embed="rId2">
            <a:extLst/>
          </a:blip>
          <a:stretch>
            <a:fillRect/>
          </a:stretch>
        </p:blipFill>
        <p:spPr>
          <a:xfrm>
            <a:off x="0" y="0"/>
            <a:ext cx="12192000" cy="6858000"/>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37" name="pasted-image.pdf" descr="pasted-image.pdf"/>
          <p:cNvPicPr>
            <a:picLocks noChangeAspect="1"/>
          </p:cNvPicPr>
          <p:nvPr/>
        </p:nvPicPr>
        <p:blipFill>
          <a:blip r:embed="rId2">
            <a:extLst/>
          </a:blip>
          <a:stretch>
            <a:fillRect/>
          </a:stretch>
        </p:blipFill>
        <p:spPr>
          <a:xfrm>
            <a:off x="0" y="0"/>
            <a:ext cx="12192000" cy="6858000"/>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39" name="pasted-image.pdf" descr="pasted-image.pdf"/>
          <p:cNvPicPr>
            <a:picLocks noChangeAspect="1"/>
          </p:cNvPicPr>
          <p:nvPr/>
        </p:nvPicPr>
        <p:blipFill>
          <a:blip r:embed="rId2">
            <a:extLst/>
          </a:blip>
          <a:stretch>
            <a:fillRect/>
          </a:stretch>
        </p:blipFill>
        <p:spPr>
          <a:xfrm>
            <a:off x="0" y="0"/>
            <a:ext cx="12192000" cy="6858000"/>
          </a:xfrm>
          <a:prstGeom prst="rect">
            <a:avLst/>
          </a:prstGeom>
          <a:ln w="12700">
            <a:miter lim="400000"/>
          </a:ln>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41" name="pasted-image.pdf" descr="pasted-image.pdf"/>
          <p:cNvPicPr>
            <a:picLocks noChangeAspect="1"/>
          </p:cNvPicPr>
          <p:nvPr/>
        </p:nvPicPr>
        <p:blipFill>
          <a:blip r:embed="rId2">
            <a:extLst/>
          </a:blip>
          <a:stretch>
            <a:fillRect/>
          </a:stretch>
        </p:blipFill>
        <p:spPr>
          <a:xfrm>
            <a:off x="0" y="0"/>
            <a:ext cx="12192000" cy="6858000"/>
          </a:xfrm>
          <a:prstGeom prst="rect">
            <a:avLst/>
          </a:prstGeom>
          <a:ln w="12700">
            <a:miter lim="400000"/>
          </a:ln>
        </p:spPr>
      </p:pic>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43" name="pasted-image.pdf" descr="pasted-image.pdf"/>
          <p:cNvPicPr>
            <a:picLocks noChangeAspect="1"/>
          </p:cNvPicPr>
          <p:nvPr/>
        </p:nvPicPr>
        <p:blipFill>
          <a:blip r:embed="rId2">
            <a:extLst/>
          </a:blip>
          <a:stretch>
            <a:fillRect/>
          </a:stretch>
        </p:blipFill>
        <p:spPr>
          <a:xfrm>
            <a:off x="0" y="0"/>
            <a:ext cx="12192000" cy="6858000"/>
          </a:xfrm>
          <a:prstGeom prst="rect">
            <a:avLst/>
          </a:prstGeom>
          <a:ln w="12700">
            <a:miter lim="400000"/>
          </a:ln>
        </p:spPr>
      </p:pic>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45" name="pasted-image.pdf" descr="pasted-image.pdf"/>
          <p:cNvPicPr>
            <a:picLocks noChangeAspect="1"/>
          </p:cNvPicPr>
          <p:nvPr/>
        </p:nvPicPr>
        <p:blipFill>
          <a:blip r:embed="rId2">
            <a:extLst/>
          </a:blip>
          <a:stretch>
            <a:fillRect/>
          </a:stretch>
        </p:blipFill>
        <p:spPr>
          <a:xfrm>
            <a:off x="0" y="0"/>
            <a:ext cx="12192000" cy="68580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e Office">
      <a:majorFont>
        <a:latin typeface="Calibri"/>
        <a:ea typeface="Calibri"/>
        <a:cs typeface="Calibri"/>
      </a:majorFont>
      <a:minorFont>
        <a:latin typeface="Helvetica"/>
        <a:ea typeface="Helvetica"/>
        <a:cs typeface="Helvetica"/>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e Office">
      <a:majorFont>
        <a:latin typeface="Calibri"/>
        <a:ea typeface="Calibri"/>
        <a:cs typeface="Calibri"/>
      </a:majorFont>
      <a:minorFont>
        <a:latin typeface="Helvetica"/>
        <a:ea typeface="Helvetica"/>
        <a:cs typeface="Helvetica"/>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